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0" r:id="rId4"/>
    <p:sldId id="262" r:id="rId5"/>
    <p:sldId id="269" r:id="rId6"/>
    <p:sldId id="270" r:id="rId7"/>
    <p:sldId id="258" r:id="rId8"/>
    <p:sldId id="263" r:id="rId9"/>
    <p:sldId id="259" r:id="rId10"/>
    <p:sldId id="264" r:id="rId11"/>
    <p:sldId id="261" r:id="rId12"/>
    <p:sldId id="268" r:id="rId13"/>
    <p:sldId id="271" r:id="rId14"/>
    <p:sldId id="273" r:id="rId15"/>
    <p:sldId id="274" r:id="rId16"/>
    <p:sldId id="265" r:id="rId17"/>
    <p:sldId id="26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8000"/>
    <a:srgbClr val="FEEFD2"/>
    <a:srgbClr val="FEF1D6"/>
    <a:srgbClr val="FEEBC6"/>
    <a:srgbClr val="FEEAC2"/>
    <a:srgbClr val="FDDEA1"/>
    <a:srgbClr val="F7ECA7"/>
    <a:srgbClr val="0DB4FF"/>
    <a:srgbClr val="00B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B53BA-EB70-41A8-BE2B-3A554297E5C9}" v="5" dt="2022-11-05T08:53:05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472" autoAdjust="0"/>
  </p:normalViewPr>
  <p:slideViewPr>
    <p:cSldViewPr snapToGrid="0">
      <p:cViewPr>
        <p:scale>
          <a:sx n="80" d="100"/>
          <a:sy n="80" d="100"/>
        </p:scale>
        <p:origin x="94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er, A. (Anton)" userId="60ff6a38-5502-4d3f-b224-7f849bcf300e" providerId="ADAL" clId="{102B392E-F733-407E-82CC-FC7C9A08C85A}"/>
    <pc:docChg chg="undo redo custSel addSld modSld">
      <pc:chgData name="Moller, A. (Anton)" userId="60ff6a38-5502-4d3f-b224-7f849bcf300e" providerId="ADAL" clId="{102B392E-F733-407E-82CC-FC7C9A08C85A}" dt="2022-11-01T16:19:42.531" v="2520" actId="20577"/>
      <pc:docMkLst>
        <pc:docMk/>
      </pc:docMkLst>
      <pc:sldChg chg="addSp delSp modSp new mod">
        <pc:chgData name="Moller, A. (Anton)" userId="60ff6a38-5502-4d3f-b224-7f849bcf300e" providerId="ADAL" clId="{102B392E-F733-407E-82CC-FC7C9A08C85A}" dt="2022-11-01T15:25:07.983" v="1590" actId="1076"/>
        <pc:sldMkLst>
          <pc:docMk/>
          <pc:sldMk cId="2501665429" sldId="256"/>
        </pc:sldMkLst>
        <pc:spChg chg="mod">
          <ac:chgData name="Moller, A. (Anton)" userId="60ff6a38-5502-4d3f-b224-7f849bcf300e" providerId="ADAL" clId="{102B392E-F733-407E-82CC-FC7C9A08C85A}" dt="2022-11-01T15:24:52.741" v="1587" actId="1076"/>
          <ac:spMkLst>
            <pc:docMk/>
            <pc:sldMk cId="2501665429" sldId="256"/>
            <ac:spMk id="2" creationId="{F0D3AA9C-78D3-46C6-83EB-16E4EF1D6E9A}"/>
          </ac:spMkLst>
        </pc:spChg>
        <pc:spChg chg="mod">
          <ac:chgData name="Moller, A. (Anton)" userId="60ff6a38-5502-4d3f-b224-7f849bcf300e" providerId="ADAL" clId="{102B392E-F733-407E-82CC-FC7C9A08C85A}" dt="2022-11-01T15:25:07.983" v="1590" actId="1076"/>
          <ac:spMkLst>
            <pc:docMk/>
            <pc:sldMk cId="2501665429" sldId="256"/>
            <ac:spMk id="3" creationId="{CE44C19F-3139-490E-91FD-D57FC40E865D}"/>
          </ac:spMkLst>
        </pc:spChg>
        <pc:picChg chg="add del mod">
          <ac:chgData name="Moller, A. (Anton)" userId="60ff6a38-5502-4d3f-b224-7f849bcf300e" providerId="ADAL" clId="{102B392E-F733-407E-82CC-FC7C9A08C85A}" dt="2022-11-01T12:15:38.786" v="182" actId="478"/>
          <ac:picMkLst>
            <pc:docMk/>
            <pc:sldMk cId="2501665429" sldId="256"/>
            <ac:picMk id="5" creationId="{93B2356F-E1EB-4D9A-80BF-FA28A5C23B4C}"/>
          </ac:picMkLst>
        </pc:picChg>
        <pc:picChg chg="add del mod">
          <ac:chgData name="Moller, A. (Anton)" userId="60ff6a38-5502-4d3f-b224-7f849bcf300e" providerId="ADAL" clId="{102B392E-F733-407E-82CC-FC7C9A08C85A}" dt="2022-11-01T12:15:38.786" v="182" actId="478"/>
          <ac:picMkLst>
            <pc:docMk/>
            <pc:sldMk cId="2501665429" sldId="256"/>
            <ac:picMk id="7" creationId="{73731B2B-7324-4C86-B633-4073CE650911}"/>
          </ac:picMkLst>
        </pc:picChg>
        <pc:picChg chg="add mod ord">
          <ac:chgData name="Moller, A. (Anton)" userId="60ff6a38-5502-4d3f-b224-7f849bcf300e" providerId="ADAL" clId="{102B392E-F733-407E-82CC-FC7C9A08C85A}" dt="2022-11-01T15:25:00.342" v="1589" actId="1076"/>
          <ac:picMkLst>
            <pc:docMk/>
            <pc:sldMk cId="2501665429" sldId="256"/>
            <ac:picMk id="9" creationId="{AD0079D0-BD06-4C10-A917-11973868EF9B}"/>
          </ac:picMkLst>
        </pc:picChg>
      </pc:sldChg>
      <pc:sldChg chg="addSp modSp new mod">
        <pc:chgData name="Moller, A. (Anton)" userId="60ff6a38-5502-4d3f-b224-7f849bcf300e" providerId="ADAL" clId="{102B392E-F733-407E-82CC-FC7C9A08C85A}" dt="2022-11-01T16:09:03.293" v="2167" actId="20577"/>
        <pc:sldMkLst>
          <pc:docMk/>
          <pc:sldMk cId="2751193354" sldId="257"/>
        </pc:sldMkLst>
        <pc:spChg chg="mod">
          <ac:chgData name="Moller, A. (Anton)" userId="60ff6a38-5502-4d3f-b224-7f849bcf300e" providerId="ADAL" clId="{102B392E-F733-407E-82CC-FC7C9A08C85A}" dt="2022-11-01T12:44:07.168" v="823" actId="1076"/>
          <ac:spMkLst>
            <pc:docMk/>
            <pc:sldMk cId="2751193354" sldId="257"/>
            <ac:spMk id="2" creationId="{962E0366-9A20-4191-BA68-E30C5AD76E29}"/>
          </ac:spMkLst>
        </pc:spChg>
        <pc:spChg chg="mod">
          <ac:chgData name="Moller, A. (Anton)" userId="60ff6a38-5502-4d3f-b224-7f849bcf300e" providerId="ADAL" clId="{102B392E-F733-407E-82CC-FC7C9A08C85A}" dt="2022-11-01T16:09:03.293" v="2167" actId="20577"/>
          <ac:spMkLst>
            <pc:docMk/>
            <pc:sldMk cId="2751193354" sldId="257"/>
            <ac:spMk id="3" creationId="{E0BCFD99-2B14-493F-B250-8ECE3F7E7A04}"/>
          </ac:spMkLst>
        </pc:spChg>
        <pc:picChg chg="add mod">
          <ac:chgData name="Moller, A. (Anton)" userId="60ff6a38-5502-4d3f-b224-7f849bcf300e" providerId="ADAL" clId="{102B392E-F733-407E-82CC-FC7C9A08C85A}" dt="2022-11-01T12:44:32.495" v="828" actId="1076"/>
          <ac:picMkLst>
            <pc:docMk/>
            <pc:sldMk cId="2751193354" sldId="257"/>
            <ac:picMk id="5" creationId="{B59A8D3A-08E2-43D3-B4E3-F3C58BCE8963}"/>
          </ac:picMkLst>
        </pc:picChg>
      </pc:sldChg>
      <pc:sldChg chg="addSp delSp modSp add mod">
        <pc:chgData name="Moller, A. (Anton)" userId="60ff6a38-5502-4d3f-b224-7f849bcf300e" providerId="ADAL" clId="{102B392E-F733-407E-82CC-FC7C9A08C85A}" dt="2022-11-01T16:04:04.933" v="2165" actId="1076"/>
        <pc:sldMkLst>
          <pc:docMk/>
          <pc:sldMk cId="2049079817" sldId="258"/>
        </pc:sldMkLst>
        <pc:spChg chg="mod">
          <ac:chgData name="Moller, A. (Anton)" userId="60ff6a38-5502-4d3f-b224-7f849bcf300e" providerId="ADAL" clId="{102B392E-F733-407E-82CC-FC7C9A08C85A}" dt="2022-11-01T16:00:05.973" v="2153" actId="1076"/>
          <ac:spMkLst>
            <pc:docMk/>
            <pc:sldMk cId="2049079817" sldId="258"/>
            <ac:spMk id="2" creationId="{962E0366-9A20-4191-BA68-E30C5AD76E29}"/>
          </ac:spMkLst>
        </pc:spChg>
        <pc:spChg chg="mod">
          <ac:chgData name="Moller, A. (Anton)" userId="60ff6a38-5502-4d3f-b224-7f849bcf300e" providerId="ADAL" clId="{102B392E-F733-407E-82CC-FC7C9A08C85A}" dt="2022-11-01T16:00:00.293" v="2152" actId="1076"/>
          <ac:spMkLst>
            <pc:docMk/>
            <pc:sldMk cId="2049079817" sldId="258"/>
            <ac:spMk id="3" creationId="{E0BCFD99-2B14-493F-B250-8ECE3F7E7A04}"/>
          </ac:spMkLst>
        </pc:spChg>
        <pc:spChg chg="add mod">
          <ac:chgData name="Moller, A. (Anton)" userId="60ff6a38-5502-4d3f-b224-7f849bcf300e" providerId="ADAL" clId="{102B392E-F733-407E-82CC-FC7C9A08C85A}" dt="2022-11-01T16:03:44.485" v="2162" actId="1076"/>
          <ac:spMkLst>
            <pc:docMk/>
            <pc:sldMk cId="2049079817" sldId="258"/>
            <ac:spMk id="9" creationId="{6CF36EF2-B6B1-4316-B477-B097C18A0DD2}"/>
          </ac:spMkLst>
        </pc:spChg>
        <pc:spChg chg="add del mod">
          <ac:chgData name="Moller, A. (Anton)" userId="60ff6a38-5502-4d3f-b224-7f849bcf300e" providerId="ADAL" clId="{102B392E-F733-407E-82CC-FC7C9A08C85A}" dt="2022-11-01T15:55:27.716" v="2074"/>
          <ac:spMkLst>
            <pc:docMk/>
            <pc:sldMk cId="2049079817" sldId="258"/>
            <ac:spMk id="10" creationId="{5D6AC109-2F2D-4664-9779-1EC781A91860}"/>
          </ac:spMkLst>
        </pc:spChg>
        <pc:spChg chg="add mod">
          <ac:chgData name="Moller, A. (Anton)" userId="60ff6a38-5502-4d3f-b224-7f849bcf300e" providerId="ADAL" clId="{102B392E-F733-407E-82CC-FC7C9A08C85A}" dt="2022-11-01T15:59:22.279" v="2145" actId="1076"/>
          <ac:spMkLst>
            <pc:docMk/>
            <pc:sldMk cId="2049079817" sldId="258"/>
            <ac:spMk id="11" creationId="{54DA3BEA-6506-4AFE-B3B9-1D3026271A87}"/>
          </ac:spMkLst>
        </pc:spChg>
        <pc:picChg chg="del">
          <ac:chgData name="Moller, A. (Anton)" userId="60ff6a38-5502-4d3f-b224-7f849bcf300e" providerId="ADAL" clId="{102B392E-F733-407E-82CC-FC7C9A08C85A}" dt="2022-11-01T12:47:13.919" v="939" actId="478"/>
          <ac:picMkLst>
            <pc:docMk/>
            <pc:sldMk cId="2049079817" sldId="258"/>
            <ac:picMk id="5" creationId="{B59A8D3A-08E2-43D3-B4E3-F3C58BCE8963}"/>
          </ac:picMkLst>
        </pc:picChg>
        <pc:picChg chg="add mod ord modCrop">
          <ac:chgData name="Moller, A. (Anton)" userId="60ff6a38-5502-4d3f-b224-7f849bcf300e" providerId="ADAL" clId="{102B392E-F733-407E-82CC-FC7C9A08C85A}" dt="2022-11-01T16:03:38.621" v="2161" actId="1076"/>
          <ac:picMkLst>
            <pc:docMk/>
            <pc:sldMk cId="2049079817" sldId="258"/>
            <ac:picMk id="6" creationId="{999A696E-210A-4661-9F8A-E257739ADE05}"/>
          </ac:picMkLst>
        </pc:picChg>
        <pc:picChg chg="add mod">
          <ac:chgData name="Moller, A. (Anton)" userId="60ff6a38-5502-4d3f-b224-7f849bcf300e" providerId="ADAL" clId="{102B392E-F733-407E-82CC-FC7C9A08C85A}" dt="2022-11-01T16:04:04.933" v="2165" actId="1076"/>
          <ac:picMkLst>
            <pc:docMk/>
            <pc:sldMk cId="2049079817" sldId="258"/>
            <ac:picMk id="8" creationId="{95CED761-FE5C-4A8E-8639-44F2FF6A9488}"/>
          </ac:picMkLst>
        </pc:picChg>
      </pc:sldChg>
      <pc:sldChg chg="addSp modSp add mod">
        <pc:chgData name="Moller, A. (Anton)" userId="60ff6a38-5502-4d3f-b224-7f849bcf300e" providerId="ADAL" clId="{102B392E-F733-407E-82CC-FC7C9A08C85A}" dt="2022-11-01T15:37:12.153" v="2028" actId="20577"/>
        <pc:sldMkLst>
          <pc:docMk/>
          <pc:sldMk cId="1102433374" sldId="259"/>
        </pc:sldMkLst>
        <pc:spChg chg="mod">
          <ac:chgData name="Moller, A. (Anton)" userId="60ff6a38-5502-4d3f-b224-7f849bcf300e" providerId="ADAL" clId="{102B392E-F733-407E-82CC-FC7C9A08C85A}" dt="2022-11-01T15:37:12.153" v="2028" actId="20577"/>
          <ac:spMkLst>
            <pc:docMk/>
            <pc:sldMk cId="1102433374" sldId="259"/>
            <ac:spMk id="3" creationId="{E0BCFD99-2B14-493F-B250-8ECE3F7E7A04}"/>
          </ac:spMkLst>
        </pc:spChg>
        <pc:cxnChg chg="add mod">
          <ac:chgData name="Moller, A. (Anton)" userId="60ff6a38-5502-4d3f-b224-7f849bcf300e" providerId="ADAL" clId="{102B392E-F733-407E-82CC-FC7C9A08C85A}" dt="2022-11-01T15:33:56.981" v="1913" actId="1076"/>
          <ac:cxnSpMkLst>
            <pc:docMk/>
            <pc:sldMk cId="1102433374" sldId="259"/>
            <ac:cxnSpMk id="5" creationId="{DF92034E-CF20-4ABF-B306-616782CBE799}"/>
          </ac:cxnSpMkLst>
        </pc:cxnChg>
      </pc:sldChg>
      <pc:sldChg chg="addSp delSp modSp add mod">
        <pc:chgData name="Moller, A. (Anton)" userId="60ff6a38-5502-4d3f-b224-7f849bcf300e" providerId="ADAL" clId="{102B392E-F733-407E-82CC-FC7C9A08C85A}" dt="2022-11-01T15:51:02.345" v="2039" actId="1076"/>
        <pc:sldMkLst>
          <pc:docMk/>
          <pc:sldMk cId="3431449061" sldId="260"/>
        </pc:sldMkLst>
        <pc:spChg chg="del mod">
          <ac:chgData name="Moller, A. (Anton)" userId="60ff6a38-5502-4d3f-b224-7f849bcf300e" providerId="ADAL" clId="{102B392E-F733-407E-82CC-FC7C9A08C85A}" dt="2022-11-01T15:50:22.629" v="2031" actId="478"/>
          <ac:spMkLst>
            <pc:docMk/>
            <pc:sldMk cId="3431449061" sldId="260"/>
            <ac:spMk id="3" creationId="{E0BCFD99-2B14-493F-B250-8ECE3F7E7A04}"/>
          </ac:spMkLst>
        </pc:spChg>
        <pc:spChg chg="add del mod">
          <ac:chgData name="Moller, A. (Anton)" userId="60ff6a38-5502-4d3f-b224-7f849bcf300e" providerId="ADAL" clId="{102B392E-F733-407E-82CC-FC7C9A08C85A}" dt="2022-11-01T15:50:41.154" v="2033" actId="931"/>
          <ac:spMkLst>
            <pc:docMk/>
            <pc:sldMk cId="3431449061" sldId="260"/>
            <ac:spMk id="6" creationId="{14C3EA15-38C2-484A-B728-C90E839CDA1D}"/>
          </ac:spMkLst>
        </pc:spChg>
        <pc:picChg chg="del">
          <ac:chgData name="Moller, A. (Anton)" userId="60ff6a38-5502-4d3f-b224-7f849bcf300e" providerId="ADAL" clId="{102B392E-F733-407E-82CC-FC7C9A08C85A}" dt="2022-11-01T15:50:24.331" v="2032" actId="478"/>
          <ac:picMkLst>
            <pc:docMk/>
            <pc:sldMk cId="3431449061" sldId="260"/>
            <ac:picMk id="5" creationId="{B59A8D3A-08E2-43D3-B4E3-F3C58BCE8963}"/>
          </ac:picMkLst>
        </pc:picChg>
        <pc:picChg chg="add mod">
          <ac:chgData name="Moller, A. (Anton)" userId="60ff6a38-5502-4d3f-b224-7f849bcf300e" providerId="ADAL" clId="{102B392E-F733-407E-82CC-FC7C9A08C85A}" dt="2022-11-01T15:51:02.345" v="2039" actId="1076"/>
          <ac:picMkLst>
            <pc:docMk/>
            <pc:sldMk cId="3431449061" sldId="260"/>
            <ac:picMk id="8" creationId="{D6795B24-AA7B-4269-A454-B3A690240958}"/>
          </ac:picMkLst>
        </pc:picChg>
      </pc:sldChg>
      <pc:sldChg chg="addSp delSp modSp add mod">
        <pc:chgData name="Moller, A. (Anton)" userId="60ff6a38-5502-4d3f-b224-7f849bcf300e" providerId="ADAL" clId="{102B392E-F733-407E-82CC-FC7C9A08C85A}" dt="2022-11-01T16:19:42.531" v="2520" actId="20577"/>
        <pc:sldMkLst>
          <pc:docMk/>
          <pc:sldMk cId="476957251" sldId="261"/>
        </pc:sldMkLst>
        <pc:spChg chg="mod">
          <ac:chgData name="Moller, A. (Anton)" userId="60ff6a38-5502-4d3f-b224-7f849bcf300e" providerId="ADAL" clId="{102B392E-F733-407E-82CC-FC7C9A08C85A}" dt="2022-11-01T16:10:19.287" v="2194" actId="20577"/>
          <ac:spMkLst>
            <pc:docMk/>
            <pc:sldMk cId="476957251" sldId="261"/>
            <ac:spMk id="2" creationId="{962E0366-9A20-4191-BA68-E30C5AD76E29}"/>
          </ac:spMkLst>
        </pc:spChg>
        <pc:spChg chg="mod">
          <ac:chgData name="Moller, A. (Anton)" userId="60ff6a38-5502-4d3f-b224-7f849bcf300e" providerId="ADAL" clId="{102B392E-F733-407E-82CC-FC7C9A08C85A}" dt="2022-11-01T16:19:42.531" v="2520" actId="20577"/>
          <ac:spMkLst>
            <pc:docMk/>
            <pc:sldMk cId="476957251" sldId="261"/>
            <ac:spMk id="3" creationId="{E0BCFD99-2B14-493F-B250-8ECE3F7E7A04}"/>
          </ac:spMkLst>
        </pc:spChg>
        <pc:spChg chg="add mod">
          <ac:chgData name="Moller, A. (Anton)" userId="60ff6a38-5502-4d3f-b224-7f849bcf300e" providerId="ADAL" clId="{102B392E-F733-407E-82CC-FC7C9A08C85A}" dt="2022-11-01T16:19:04.125" v="2515" actId="1076"/>
          <ac:spMkLst>
            <pc:docMk/>
            <pc:sldMk cId="476957251" sldId="261"/>
            <ac:spMk id="4" creationId="{716E8885-7C6C-4EB9-BE3F-4BE986248523}"/>
          </ac:spMkLst>
        </pc:spChg>
        <pc:spChg chg="add mod">
          <ac:chgData name="Moller, A. (Anton)" userId="60ff6a38-5502-4d3f-b224-7f849bcf300e" providerId="ADAL" clId="{102B392E-F733-407E-82CC-FC7C9A08C85A}" dt="2022-11-01T16:19:38.287" v="2519" actId="1076"/>
          <ac:spMkLst>
            <pc:docMk/>
            <pc:sldMk cId="476957251" sldId="261"/>
            <ac:spMk id="7" creationId="{817B8A68-8020-47CF-9BC3-DB9C5E8F1AB7}"/>
          </ac:spMkLst>
        </pc:spChg>
        <pc:cxnChg chg="del">
          <ac:chgData name="Moller, A. (Anton)" userId="60ff6a38-5502-4d3f-b224-7f849bcf300e" providerId="ADAL" clId="{102B392E-F733-407E-82CC-FC7C9A08C85A}" dt="2022-11-01T16:13:36.242" v="2326" actId="478"/>
          <ac:cxnSpMkLst>
            <pc:docMk/>
            <pc:sldMk cId="476957251" sldId="261"/>
            <ac:cxnSpMk id="5" creationId="{DF92034E-CF20-4ABF-B306-616782CBE799}"/>
          </ac:cxnSpMkLst>
        </pc:cxnChg>
        <pc:cxnChg chg="add mod">
          <ac:chgData name="Moller, A. (Anton)" userId="60ff6a38-5502-4d3f-b224-7f849bcf300e" providerId="ADAL" clId="{102B392E-F733-407E-82CC-FC7C9A08C85A}" dt="2022-11-01T16:14:09.054" v="2342" actId="1076"/>
          <ac:cxnSpMkLst>
            <pc:docMk/>
            <pc:sldMk cId="476957251" sldId="261"/>
            <ac:cxnSpMk id="6" creationId="{E5991E76-0ECA-48BF-B7F5-926B1CB9CF21}"/>
          </ac:cxnSpMkLst>
        </pc:cxnChg>
      </pc:sldChg>
    </pc:docChg>
  </pc:docChgLst>
  <pc:docChgLst>
    <pc:chgData name="Moller, A. (Anton)" userId="60ff6a38-5502-4d3f-b224-7f849bcf300e" providerId="ADAL" clId="{72DB53BA-EB70-41A8-BE2B-3A554297E5C9}"/>
    <pc:docChg chg="undo custSel modSld">
      <pc:chgData name="Moller, A. (Anton)" userId="60ff6a38-5502-4d3f-b224-7f849bcf300e" providerId="ADAL" clId="{72DB53BA-EB70-41A8-BE2B-3A554297E5C9}" dt="2022-11-05T09:26:32.602" v="353" actId="20577"/>
      <pc:docMkLst>
        <pc:docMk/>
      </pc:docMkLst>
      <pc:sldChg chg="modSp mod">
        <pc:chgData name="Moller, A. (Anton)" userId="60ff6a38-5502-4d3f-b224-7f849bcf300e" providerId="ADAL" clId="{72DB53BA-EB70-41A8-BE2B-3A554297E5C9}" dt="2022-11-05T08:13:09.411" v="0" actId="1076"/>
        <pc:sldMkLst>
          <pc:docMk/>
          <pc:sldMk cId="2501665429" sldId="256"/>
        </pc:sldMkLst>
        <pc:spChg chg="mod">
          <ac:chgData name="Moller, A. (Anton)" userId="60ff6a38-5502-4d3f-b224-7f849bcf300e" providerId="ADAL" clId="{72DB53BA-EB70-41A8-BE2B-3A554297E5C9}" dt="2022-11-05T08:13:09.411" v="0" actId="1076"/>
          <ac:spMkLst>
            <pc:docMk/>
            <pc:sldMk cId="2501665429" sldId="256"/>
            <ac:spMk id="2" creationId="{F0D3AA9C-78D3-46C6-83EB-16E4EF1D6E9A}"/>
          </ac:spMkLst>
        </pc:spChg>
      </pc:sldChg>
      <pc:sldChg chg="modSp mod">
        <pc:chgData name="Moller, A. (Anton)" userId="60ff6a38-5502-4d3f-b224-7f849bcf300e" providerId="ADAL" clId="{72DB53BA-EB70-41A8-BE2B-3A554297E5C9}" dt="2022-11-05T08:13:50.914" v="2" actId="20577"/>
        <pc:sldMkLst>
          <pc:docMk/>
          <pc:sldMk cId="2751193354" sldId="257"/>
        </pc:sldMkLst>
        <pc:spChg chg="mod">
          <ac:chgData name="Moller, A. (Anton)" userId="60ff6a38-5502-4d3f-b224-7f849bcf300e" providerId="ADAL" clId="{72DB53BA-EB70-41A8-BE2B-3A554297E5C9}" dt="2022-11-05T08:13:50.914" v="2" actId="20577"/>
          <ac:spMkLst>
            <pc:docMk/>
            <pc:sldMk cId="2751193354" sldId="257"/>
            <ac:spMk id="3" creationId="{E0BCFD99-2B14-493F-B250-8ECE3F7E7A04}"/>
          </ac:spMkLst>
        </pc:spChg>
        <pc:cxnChg chg="mod">
          <ac:chgData name="Moller, A. (Anton)" userId="60ff6a38-5502-4d3f-b224-7f849bcf300e" providerId="ADAL" clId="{72DB53BA-EB70-41A8-BE2B-3A554297E5C9}" dt="2022-11-05T08:13:25.244" v="1" actId="1076"/>
          <ac:cxnSpMkLst>
            <pc:docMk/>
            <pc:sldMk cId="2751193354" sldId="257"/>
            <ac:cxnSpMk id="7" creationId="{00000000-0000-0000-0000-000000000000}"/>
          </ac:cxnSpMkLst>
        </pc:cxnChg>
      </pc:sldChg>
      <pc:sldChg chg="modAnim">
        <pc:chgData name="Moller, A. (Anton)" userId="60ff6a38-5502-4d3f-b224-7f849bcf300e" providerId="ADAL" clId="{72DB53BA-EB70-41A8-BE2B-3A554297E5C9}" dt="2022-11-05T08:53:05.613" v="63"/>
        <pc:sldMkLst>
          <pc:docMk/>
          <pc:sldMk cId="2049079817" sldId="258"/>
        </pc:sldMkLst>
      </pc:sldChg>
      <pc:sldChg chg="modSp mod">
        <pc:chgData name="Moller, A. (Anton)" userId="60ff6a38-5502-4d3f-b224-7f849bcf300e" providerId="ADAL" clId="{72DB53BA-EB70-41A8-BE2B-3A554297E5C9}" dt="2022-11-05T08:30:31.746" v="53" actId="1076"/>
        <pc:sldMkLst>
          <pc:docMk/>
          <pc:sldMk cId="1102433374" sldId="259"/>
        </pc:sldMkLst>
        <pc:spChg chg="mod">
          <ac:chgData name="Moller, A. (Anton)" userId="60ff6a38-5502-4d3f-b224-7f849bcf300e" providerId="ADAL" clId="{72DB53BA-EB70-41A8-BE2B-3A554297E5C9}" dt="2022-11-05T08:18:19.337" v="21" actId="27636"/>
          <ac:spMkLst>
            <pc:docMk/>
            <pc:sldMk cId="1102433374" sldId="259"/>
            <ac:spMk id="3" creationId="{E0BCFD99-2B14-493F-B250-8ECE3F7E7A04}"/>
          </ac:spMkLst>
        </pc:spChg>
        <pc:cxnChg chg="mod">
          <ac:chgData name="Moller, A. (Anton)" userId="60ff6a38-5502-4d3f-b224-7f849bcf300e" providerId="ADAL" clId="{72DB53BA-EB70-41A8-BE2B-3A554297E5C9}" dt="2022-11-05T08:30:31.746" v="53" actId="1076"/>
          <ac:cxnSpMkLst>
            <pc:docMk/>
            <pc:sldMk cId="1102433374" sldId="259"/>
            <ac:cxnSpMk id="5" creationId="{DF92034E-CF20-4ABF-B306-616782CBE799}"/>
          </ac:cxnSpMkLst>
        </pc:cxnChg>
      </pc:sldChg>
      <pc:sldChg chg="modSp mod modNotesTx">
        <pc:chgData name="Moller, A. (Anton)" userId="60ff6a38-5502-4d3f-b224-7f849bcf300e" providerId="ADAL" clId="{72DB53BA-EB70-41A8-BE2B-3A554297E5C9}" dt="2022-11-05T09:23:36.031" v="198" actId="20577"/>
        <pc:sldMkLst>
          <pc:docMk/>
          <pc:sldMk cId="3431449061" sldId="260"/>
        </pc:sldMkLst>
        <pc:picChg chg="mod modCrop">
          <ac:chgData name="Moller, A. (Anton)" userId="60ff6a38-5502-4d3f-b224-7f849bcf300e" providerId="ADAL" clId="{72DB53BA-EB70-41A8-BE2B-3A554297E5C9}" dt="2022-11-05T08:15:48.322" v="14" actId="14100"/>
          <ac:picMkLst>
            <pc:docMk/>
            <pc:sldMk cId="3431449061" sldId="260"/>
            <ac:picMk id="19" creationId="{00000000-0000-0000-0000-000000000000}"/>
          </ac:picMkLst>
        </pc:picChg>
        <pc:picChg chg="mod modCrop">
          <ac:chgData name="Moller, A. (Anton)" userId="60ff6a38-5502-4d3f-b224-7f849bcf300e" providerId="ADAL" clId="{72DB53BA-EB70-41A8-BE2B-3A554297E5C9}" dt="2022-11-05T08:15:19.307" v="9" actId="732"/>
          <ac:picMkLst>
            <pc:docMk/>
            <pc:sldMk cId="3431449061" sldId="260"/>
            <ac:picMk id="20" creationId="{00000000-0000-0000-0000-000000000000}"/>
          </ac:picMkLst>
        </pc:picChg>
      </pc:sldChg>
      <pc:sldChg chg="addSp delSp modSp mod">
        <pc:chgData name="Moller, A. (Anton)" userId="60ff6a38-5502-4d3f-b224-7f849bcf300e" providerId="ADAL" clId="{72DB53BA-EB70-41A8-BE2B-3A554297E5C9}" dt="2022-11-05T08:20:27.417" v="32" actId="1076"/>
        <pc:sldMkLst>
          <pc:docMk/>
          <pc:sldMk cId="476957251" sldId="261"/>
        </pc:sldMkLst>
        <pc:spChg chg="mod">
          <ac:chgData name="Moller, A. (Anton)" userId="60ff6a38-5502-4d3f-b224-7f849bcf300e" providerId="ADAL" clId="{72DB53BA-EB70-41A8-BE2B-3A554297E5C9}" dt="2022-11-05T08:18:38.857" v="23" actId="1076"/>
          <ac:spMkLst>
            <pc:docMk/>
            <pc:sldMk cId="476957251" sldId="261"/>
            <ac:spMk id="11" creationId="{00000000-0000-0000-0000-000000000000}"/>
          </ac:spMkLst>
        </pc:spChg>
        <pc:spChg chg="mod">
          <ac:chgData name="Moller, A. (Anton)" userId="60ff6a38-5502-4d3f-b224-7f849bcf300e" providerId="ADAL" clId="{72DB53BA-EB70-41A8-BE2B-3A554297E5C9}" dt="2022-11-05T08:18:19.273" v="20" actId="20578"/>
          <ac:spMkLst>
            <pc:docMk/>
            <pc:sldMk cId="476957251" sldId="261"/>
            <ac:spMk id="12" creationId="{00000000-0000-0000-0000-000000000000}"/>
          </ac:spMkLst>
        </pc:spChg>
        <pc:spChg chg="mod">
          <ac:chgData name="Moller, A. (Anton)" userId="60ff6a38-5502-4d3f-b224-7f849bcf300e" providerId="ADAL" clId="{72DB53BA-EB70-41A8-BE2B-3A554297E5C9}" dt="2022-11-05T08:18:49.601" v="26" actId="1076"/>
          <ac:spMkLst>
            <pc:docMk/>
            <pc:sldMk cId="476957251" sldId="261"/>
            <ac:spMk id="13" creationId="{00000000-0000-0000-0000-000000000000}"/>
          </ac:spMkLst>
        </pc:spChg>
        <pc:spChg chg="mod">
          <ac:chgData name="Moller, A. (Anton)" userId="60ff6a38-5502-4d3f-b224-7f849bcf300e" providerId="ADAL" clId="{72DB53BA-EB70-41A8-BE2B-3A554297E5C9}" dt="2022-11-05T08:18:52.641" v="27" actId="1076"/>
          <ac:spMkLst>
            <pc:docMk/>
            <pc:sldMk cId="476957251" sldId="261"/>
            <ac:spMk id="15" creationId="{00000000-0000-0000-0000-000000000000}"/>
          </ac:spMkLst>
        </pc:spChg>
        <pc:grpChg chg="del">
          <ac:chgData name="Moller, A. (Anton)" userId="60ff6a38-5502-4d3f-b224-7f849bcf300e" providerId="ADAL" clId="{72DB53BA-EB70-41A8-BE2B-3A554297E5C9}" dt="2022-11-05T08:19:55.630" v="28" actId="478"/>
          <ac:grpSpMkLst>
            <pc:docMk/>
            <pc:sldMk cId="476957251" sldId="261"/>
            <ac:grpSpMk id="23" creationId="{00000000-0000-0000-0000-000000000000}"/>
          </ac:grpSpMkLst>
        </pc:grpChg>
        <pc:picChg chg="mod">
          <ac:chgData name="Moller, A. (Anton)" userId="60ff6a38-5502-4d3f-b224-7f849bcf300e" providerId="ADAL" clId="{72DB53BA-EB70-41A8-BE2B-3A554297E5C9}" dt="2022-11-05T08:18:12.578" v="18" actId="1076"/>
          <ac:picMkLst>
            <pc:docMk/>
            <pc:sldMk cId="476957251" sldId="261"/>
            <ac:picMk id="4" creationId="{00000000-0000-0000-0000-000000000000}"/>
          </ac:picMkLst>
        </pc:picChg>
        <pc:picChg chg="add mod">
          <ac:chgData name="Moller, A. (Anton)" userId="60ff6a38-5502-4d3f-b224-7f849bcf300e" providerId="ADAL" clId="{72DB53BA-EB70-41A8-BE2B-3A554297E5C9}" dt="2022-11-05T08:20:27.417" v="32" actId="1076"/>
          <ac:picMkLst>
            <pc:docMk/>
            <pc:sldMk cId="476957251" sldId="261"/>
            <ac:picMk id="14" creationId="{476F81D1-337E-428A-BFF0-8E3134599FB8}"/>
          </ac:picMkLst>
        </pc:picChg>
      </pc:sldChg>
      <pc:sldChg chg="modSp mod">
        <pc:chgData name="Moller, A. (Anton)" userId="60ff6a38-5502-4d3f-b224-7f849bcf300e" providerId="ADAL" clId="{72DB53BA-EB70-41A8-BE2B-3A554297E5C9}" dt="2022-11-05T08:25:32.954" v="51" actId="732"/>
        <pc:sldMkLst>
          <pc:docMk/>
          <pc:sldMk cId="2661063140" sldId="262"/>
        </pc:sldMkLst>
        <pc:picChg chg="mod modCrop">
          <ac:chgData name="Moller, A. (Anton)" userId="60ff6a38-5502-4d3f-b224-7f849bcf300e" providerId="ADAL" clId="{72DB53BA-EB70-41A8-BE2B-3A554297E5C9}" dt="2022-11-05T08:25:32.954" v="51" actId="732"/>
          <ac:picMkLst>
            <pc:docMk/>
            <pc:sldMk cId="2661063140" sldId="262"/>
            <ac:picMk id="18" creationId="{00000000-0000-0000-0000-000000000000}"/>
          </ac:picMkLst>
        </pc:picChg>
      </pc:sldChg>
      <pc:sldChg chg="addSp delSp modSp mod">
        <pc:chgData name="Moller, A. (Anton)" userId="60ff6a38-5502-4d3f-b224-7f849bcf300e" providerId="ADAL" clId="{72DB53BA-EB70-41A8-BE2B-3A554297E5C9}" dt="2022-11-05T08:22:33.609" v="47" actId="1076"/>
        <pc:sldMkLst>
          <pc:docMk/>
          <pc:sldMk cId="2419865104" sldId="264"/>
        </pc:sldMkLst>
        <pc:spChg chg="del">
          <ac:chgData name="Moller, A. (Anton)" userId="60ff6a38-5502-4d3f-b224-7f849bcf300e" providerId="ADAL" clId="{72DB53BA-EB70-41A8-BE2B-3A554297E5C9}" dt="2022-11-05T08:21:29.049" v="40" actId="478"/>
          <ac:spMkLst>
            <pc:docMk/>
            <pc:sldMk cId="2419865104" sldId="264"/>
            <ac:spMk id="8" creationId="{00000000-0000-0000-0000-000000000000}"/>
          </ac:spMkLst>
        </pc:spChg>
        <pc:spChg chg="mod">
          <ac:chgData name="Moller, A. (Anton)" userId="60ff6a38-5502-4d3f-b224-7f849bcf300e" providerId="ADAL" clId="{72DB53BA-EB70-41A8-BE2B-3A554297E5C9}" dt="2022-11-05T08:21:34.498" v="41" actId="1076"/>
          <ac:spMkLst>
            <pc:docMk/>
            <pc:sldMk cId="2419865104" sldId="264"/>
            <ac:spMk id="9" creationId="{00000000-0000-0000-0000-000000000000}"/>
          </ac:spMkLst>
        </pc:spChg>
        <pc:spChg chg="mod">
          <ac:chgData name="Moller, A. (Anton)" userId="60ff6a38-5502-4d3f-b224-7f849bcf300e" providerId="ADAL" clId="{72DB53BA-EB70-41A8-BE2B-3A554297E5C9}" dt="2022-11-05T08:21:02.797" v="35" actId="207"/>
          <ac:spMkLst>
            <pc:docMk/>
            <pc:sldMk cId="2419865104" sldId="264"/>
            <ac:spMk id="10" creationId="{00000000-0000-0000-0000-000000000000}"/>
          </ac:spMkLst>
        </pc:spChg>
        <pc:spChg chg="mod">
          <ac:chgData name="Moller, A. (Anton)" userId="60ff6a38-5502-4d3f-b224-7f849bcf300e" providerId="ADAL" clId="{72DB53BA-EB70-41A8-BE2B-3A554297E5C9}" dt="2022-11-05T08:21:15.701" v="37" actId="207"/>
          <ac:spMkLst>
            <pc:docMk/>
            <pc:sldMk cId="2419865104" sldId="264"/>
            <ac:spMk id="11" creationId="{00000000-0000-0000-0000-000000000000}"/>
          </ac:spMkLst>
        </pc:spChg>
        <pc:spChg chg="mod">
          <ac:chgData name="Moller, A. (Anton)" userId="60ff6a38-5502-4d3f-b224-7f849bcf300e" providerId="ADAL" clId="{72DB53BA-EB70-41A8-BE2B-3A554297E5C9}" dt="2022-11-05T08:21:19.879" v="38" actId="207"/>
          <ac:spMkLst>
            <pc:docMk/>
            <pc:sldMk cId="2419865104" sldId="264"/>
            <ac:spMk id="12" creationId="{00000000-0000-0000-0000-000000000000}"/>
          </ac:spMkLst>
        </pc:spChg>
        <pc:grpChg chg="del">
          <ac:chgData name="Moller, A. (Anton)" userId="60ff6a38-5502-4d3f-b224-7f849bcf300e" providerId="ADAL" clId="{72DB53BA-EB70-41A8-BE2B-3A554297E5C9}" dt="2022-11-05T08:22:18.097" v="44" actId="478"/>
          <ac:grpSpMkLst>
            <pc:docMk/>
            <pc:sldMk cId="2419865104" sldId="264"/>
            <ac:grpSpMk id="13" creationId="{00000000-0000-0000-0000-000000000000}"/>
          </ac:grpSpMkLst>
        </pc:grpChg>
        <pc:picChg chg="add mod">
          <ac:chgData name="Moller, A. (Anton)" userId="60ff6a38-5502-4d3f-b224-7f849bcf300e" providerId="ADAL" clId="{72DB53BA-EB70-41A8-BE2B-3A554297E5C9}" dt="2022-11-05T08:22:33.609" v="47" actId="1076"/>
          <ac:picMkLst>
            <pc:docMk/>
            <pc:sldMk cId="2419865104" sldId="264"/>
            <ac:picMk id="4" creationId="{1C20475F-5C5E-43FE-87AC-14ECF1ACBA83}"/>
          </ac:picMkLst>
        </pc:picChg>
        <pc:picChg chg="mod">
          <ac:chgData name="Moller, A. (Anton)" userId="60ff6a38-5502-4d3f-b224-7f849bcf300e" providerId="ADAL" clId="{72DB53BA-EB70-41A8-BE2B-3A554297E5C9}" dt="2022-11-05T08:21:41.654" v="43" actId="1076"/>
          <ac:picMkLst>
            <pc:docMk/>
            <pc:sldMk cId="2419865104" sldId="264"/>
            <ac:picMk id="6" creationId="{00000000-0000-0000-0000-000000000000}"/>
          </ac:picMkLst>
        </pc:picChg>
      </pc:sldChg>
      <pc:sldChg chg="modSp mod modNotesTx">
        <pc:chgData name="Moller, A. (Anton)" userId="60ff6a38-5502-4d3f-b224-7f849bcf300e" providerId="ADAL" clId="{72DB53BA-EB70-41A8-BE2B-3A554297E5C9}" dt="2022-11-05T09:26:32.602" v="353" actId="20577"/>
        <pc:sldMkLst>
          <pc:docMk/>
          <pc:sldMk cId="2355746171" sldId="265"/>
        </pc:sldMkLst>
        <pc:spChg chg="mod">
          <ac:chgData name="Moller, A. (Anton)" userId="60ff6a38-5502-4d3f-b224-7f849bcf300e" providerId="ADAL" clId="{72DB53BA-EB70-41A8-BE2B-3A554297E5C9}" dt="2022-11-05T08:32:17.223" v="57" actId="1076"/>
          <ac:spMkLst>
            <pc:docMk/>
            <pc:sldMk cId="2355746171" sldId="265"/>
            <ac:spMk id="4" creationId="{00000000-0000-0000-0000-000000000000}"/>
          </ac:spMkLst>
        </pc:spChg>
        <pc:grpChg chg="mod">
          <ac:chgData name="Moller, A. (Anton)" userId="60ff6a38-5502-4d3f-b224-7f849bcf300e" providerId="ADAL" clId="{72DB53BA-EB70-41A8-BE2B-3A554297E5C9}" dt="2022-11-05T08:32:34.067" v="59" actId="14100"/>
          <ac:grpSpMkLst>
            <pc:docMk/>
            <pc:sldMk cId="2355746171" sldId="265"/>
            <ac:grpSpMk id="8" creationId="{00000000-0000-0000-0000-000000000000}"/>
          </ac:grpSpMkLst>
        </pc:grpChg>
      </pc:sldChg>
      <pc:sldChg chg="modSp mod">
        <pc:chgData name="Moller, A. (Anton)" userId="60ff6a38-5502-4d3f-b224-7f849bcf300e" providerId="ADAL" clId="{72DB53BA-EB70-41A8-BE2B-3A554297E5C9}" dt="2022-11-05T08:25:07.226" v="50" actId="732"/>
        <pc:sldMkLst>
          <pc:docMk/>
          <pc:sldMk cId="4153964220" sldId="269"/>
        </pc:sldMkLst>
        <pc:picChg chg="mod modCrop">
          <ac:chgData name="Moller, A. (Anton)" userId="60ff6a38-5502-4d3f-b224-7f849bcf300e" providerId="ADAL" clId="{72DB53BA-EB70-41A8-BE2B-3A554297E5C9}" dt="2022-11-05T08:25:07.226" v="50" actId="732"/>
          <ac:picMkLst>
            <pc:docMk/>
            <pc:sldMk cId="4153964220" sldId="269"/>
            <ac:picMk id="13" creationId="{00000000-0000-0000-0000-000000000000}"/>
          </ac:picMkLst>
        </pc:picChg>
      </pc:sldChg>
      <pc:sldChg chg="modSp mod">
        <pc:chgData name="Moller, A. (Anton)" userId="60ff6a38-5502-4d3f-b224-7f849bcf300e" providerId="ADAL" clId="{72DB53BA-EB70-41A8-BE2B-3A554297E5C9}" dt="2022-11-05T08:25:56.681" v="52" actId="732"/>
        <pc:sldMkLst>
          <pc:docMk/>
          <pc:sldMk cId="1287796852" sldId="270"/>
        </pc:sldMkLst>
        <pc:picChg chg="mod modCrop">
          <ac:chgData name="Moller, A. (Anton)" userId="60ff6a38-5502-4d3f-b224-7f849bcf300e" providerId="ADAL" clId="{72DB53BA-EB70-41A8-BE2B-3A554297E5C9}" dt="2022-11-05T08:25:56.681" v="52" actId="732"/>
          <ac:picMkLst>
            <pc:docMk/>
            <pc:sldMk cId="1287796852" sldId="270"/>
            <ac:picMk id="12" creationId="{00000000-0000-0000-0000-000000000000}"/>
          </ac:picMkLst>
        </pc:picChg>
      </pc:sldChg>
      <pc:sldChg chg="modSp mod">
        <pc:chgData name="Moller, A. (Anton)" userId="60ff6a38-5502-4d3f-b224-7f849bcf300e" providerId="ADAL" clId="{72DB53BA-EB70-41A8-BE2B-3A554297E5C9}" dt="2022-11-05T08:31:45.066" v="54" actId="20577"/>
        <pc:sldMkLst>
          <pc:docMk/>
          <pc:sldMk cId="3647699876" sldId="271"/>
        </pc:sldMkLst>
        <pc:spChg chg="mod">
          <ac:chgData name="Moller, A. (Anton)" userId="60ff6a38-5502-4d3f-b224-7f849bcf300e" providerId="ADAL" clId="{72DB53BA-EB70-41A8-BE2B-3A554297E5C9}" dt="2022-11-05T08:31:45.066" v="54" actId="20577"/>
          <ac:spMkLst>
            <pc:docMk/>
            <pc:sldMk cId="3647699876" sldId="27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C229-32A9-4374-B973-CD89031B0FAC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7ECF-D8F7-4359-99B1-8F54C6E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 kcalx7=1 400 kcal/</a:t>
            </a:r>
            <a:r>
              <a:rPr lang="en-US" dirty="0" err="1"/>
              <a:t>tyzden</a:t>
            </a:r>
            <a:endParaRPr lang="en-US" dirty="0"/>
          </a:p>
          <a:p>
            <a:r>
              <a:rPr lang="en-US" dirty="0"/>
              <a:t>1kg </a:t>
            </a:r>
            <a:r>
              <a:rPr lang="en-US" dirty="0" err="1"/>
              <a:t>tuku</a:t>
            </a:r>
            <a:r>
              <a:rPr lang="en-US" dirty="0"/>
              <a:t> = </a:t>
            </a:r>
            <a:r>
              <a:rPr lang="en-US" dirty="0" err="1"/>
              <a:t>cca</a:t>
            </a:r>
            <a:r>
              <a:rPr lang="en-US" dirty="0"/>
              <a:t> 7 000 kcal : 1 400 = 5 </a:t>
            </a:r>
            <a:r>
              <a:rPr lang="en-US" dirty="0" err="1"/>
              <a:t>tyzdnov</a:t>
            </a:r>
            <a:r>
              <a:rPr lang="en-US" dirty="0"/>
              <a:t> = 1 kg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7ECF-D8F7-4359-99B1-8F54C6E602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Ovocie</a:t>
            </a:r>
            <a:r>
              <a:rPr lang="en-US" dirty="0"/>
              <a:t> – </a:t>
            </a:r>
            <a:r>
              <a:rPr lang="en-US" dirty="0" err="1"/>
              <a:t>sladke</a:t>
            </a:r>
            <a:r>
              <a:rPr lang="en-US" dirty="0"/>
              <a:t>, </a:t>
            </a:r>
            <a:r>
              <a:rPr lang="en-US" dirty="0" err="1"/>
              <a:t>kolac</a:t>
            </a:r>
            <a:r>
              <a:rPr lang="en-US" dirty="0"/>
              <a:t> – </a:t>
            </a:r>
            <a:r>
              <a:rPr lang="en-US" dirty="0" err="1"/>
              <a:t>psychicky</a:t>
            </a:r>
            <a:r>
              <a:rPr lang="en-US" dirty="0"/>
              <a:t> </a:t>
            </a:r>
            <a:r>
              <a:rPr lang="en-US" dirty="0" err="1"/>
              <a:t>faktor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fruktoza</a:t>
            </a:r>
            <a:r>
              <a:rPr lang="en-US" dirty="0"/>
              <a:t> </a:t>
            </a:r>
            <a:r>
              <a:rPr lang="en-US" dirty="0" err="1"/>
              <a:t>vs.obvod</a:t>
            </a:r>
            <a:r>
              <a:rPr lang="en-US" dirty="0"/>
              <a:t> </a:t>
            </a:r>
            <a:r>
              <a:rPr lang="en-US" dirty="0" err="1"/>
              <a:t>pasu</a:t>
            </a:r>
            <a:r>
              <a:rPr lang="en-US" dirty="0"/>
              <a:t>, cholesterol, </a:t>
            </a:r>
            <a:r>
              <a:rPr lang="en-US" dirty="0" err="1"/>
              <a:t>ztukovatenie</a:t>
            </a:r>
            <a:r>
              <a:rPr lang="en-US" dirty="0"/>
              <a:t> </a:t>
            </a:r>
            <a:r>
              <a:rPr lang="en-US" dirty="0" err="1"/>
              <a:t>pecene</a:t>
            </a:r>
            <a:endParaRPr lang="en-US" dirty="0"/>
          </a:p>
          <a:p>
            <a:r>
              <a:rPr lang="en-US" dirty="0"/>
              <a:t>- smoothies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7ECF-D8F7-4359-99B1-8F54C6E602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44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83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266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835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51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701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811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902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67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09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599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BD0FF">
                <a:lumMod val="100000"/>
              </a:srgb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A6A3247-7A19-41DE-9442-8AC4D0F14EC2}" type="datetimeFigureOut">
              <a:rPr lang="en-US" smtClean="0"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336BAA7-4B3D-41B9-85D5-2AE1F23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9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 apple on blue weighing scale">
            <a:extLst>
              <a:ext uri="{FF2B5EF4-FFF2-40B4-BE49-F238E27FC236}">
                <a16:creationId xmlns:a16="http://schemas.microsoft.com/office/drawing/2014/main" id="{AD0079D0-BD06-4C10-A917-11973868E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2000"/>
              </a:schemeClr>
            </a:glow>
            <a:outerShdw dist="50800" dir="5400000" algn="ctr" rotWithShape="0">
              <a:srgbClr val="000000">
                <a:alpha val="32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3AA9C-78D3-46C6-83EB-16E4EF1D6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505" y="1983367"/>
            <a:ext cx="9960990" cy="17657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000" b="1" dirty="0">
                <a:latin typeface="Avenir Next LT Pro Demi" panose="020B0604020202020204" pitchFamily="34" charset="0"/>
                <a:cs typeface="Aharoni" panose="020B0604020202020204" pitchFamily="2" charset="-79"/>
              </a:rPr>
              <a:t>di</a:t>
            </a:r>
            <a:r>
              <a:rPr lang="sk-SK" sz="4000" b="1" dirty="0" err="1">
                <a:latin typeface="Avenir Next LT Pro Demi" panose="020B0604020202020204" pitchFamily="34" charset="0"/>
                <a:cs typeface="Aharoni" panose="020B0604020202020204" pitchFamily="2" charset="-79"/>
              </a:rPr>
              <a:t>éta</a:t>
            </a:r>
            <a:br>
              <a:rPr lang="sk-SK" sz="4000" b="1" dirty="0">
                <a:latin typeface="Avenir Next LT Pro Demi" panose="020B0604020202020204" pitchFamily="34" charset="0"/>
                <a:cs typeface="Aharoni" panose="020B0604020202020204" pitchFamily="2" charset="-79"/>
              </a:rPr>
            </a:br>
            <a:r>
              <a:rPr lang="sk-SK" sz="2700" b="1" dirty="0">
                <a:latin typeface="Ebrima" pitchFamily="2" charset="0"/>
                <a:ea typeface="Ebrima" pitchFamily="2" charset="0"/>
                <a:cs typeface="Ebrima" pitchFamily="2" charset="0"/>
              </a:rPr>
              <a:t>alebo</a:t>
            </a:r>
            <a:br>
              <a:rPr lang="sk-SK" b="1" dirty="0">
                <a:latin typeface="Avenir Next LT Pro Demi" panose="020B0604020202020204" pitchFamily="34" charset="0"/>
                <a:cs typeface="Aharoni" panose="020B0604020202020204" pitchFamily="2" charset="-79"/>
              </a:rPr>
            </a:br>
            <a:r>
              <a:rPr lang="sk-SK" b="1" dirty="0">
                <a:latin typeface="Avenir Next LT Pro Demi" panose="020B0604020202020204" pitchFamily="34" charset="0"/>
                <a:cs typeface="Aharoni" panose="020B0604020202020204" pitchFamily="2" charset="-79"/>
              </a:rPr>
              <a:t> </a:t>
            </a:r>
            <a:r>
              <a:rPr lang="sk-SK" sz="4000" b="1" dirty="0">
                <a:latin typeface="Avenir Next LT Pro Demi" panose="020B0604020202020204" pitchFamily="34" charset="0"/>
                <a:cs typeface="Aharoni" panose="020B0604020202020204" pitchFamily="2" charset="-79"/>
              </a:rPr>
              <a:t>vyvážené stravovanie?</a:t>
            </a:r>
            <a:endParaRPr lang="en-US" sz="4000" b="1" dirty="0">
              <a:latin typeface="Avenir Next LT Pro Demi" panose="020B0604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4C19F-3139-490E-91FD-D57FC40E8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0651" y="5333998"/>
            <a:ext cx="4558950" cy="1144558"/>
          </a:xfrm>
        </p:spPr>
        <p:txBody>
          <a:bodyPr>
            <a:normAutofit fontScale="85000" lnSpcReduction="10000"/>
          </a:bodyPr>
          <a:lstStyle/>
          <a:p>
            <a:r>
              <a:rPr lang="sk-SK" sz="2600" b="1" dirty="0">
                <a:solidFill>
                  <a:schemeClr val="tx1"/>
                </a:solidFill>
              </a:rPr>
              <a:t>Ing. Magdaléna Moller</a:t>
            </a:r>
          </a:p>
          <a:p>
            <a:r>
              <a:rPr lang="sk-SK" sz="2000" b="1" dirty="0">
                <a:solidFill>
                  <a:schemeClr val="tx1"/>
                </a:solidFill>
              </a:rPr>
              <a:t>Nutricionistka</a:t>
            </a:r>
          </a:p>
          <a:p>
            <a:r>
              <a:rPr lang="sk-SK" sz="2000" b="1" dirty="0">
                <a:solidFill>
                  <a:schemeClr val="tx1"/>
                </a:solidFill>
              </a:rPr>
              <a:t>CFS (Certified Functional Strength) Coach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6542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0366-9A20-4191-BA68-E30C5AD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5711"/>
            <a:ext cx="7729728" cy="943200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Avenir Next LT Pro Demi" panose="020B0704020202020204" pitchFamily="34" charset="0"/>
              </a:rPr>
              <a:t>Ruka = univerzálne meradlo</a:t>
            </a:r>
            <a:endParaRPr lang="en-US" sz="3200" b="1" dirty="0">
              <a:latin typeface="Avenir Next LT Pro Demi" panose="020B07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0475F-5C5E-43FE-87AC-14ECF1ACB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0" y="1920239"/>
            <a:ext cx="11482460" cy="41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651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0366-9A20-4191-BA68-E30C5AD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333" y="350995"/>
            <a:ext cx="7729728" cy="809065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Avenir Next LT Pro Demi" panose="020B0704020202020204" pitchFamily="34" charset="0"/>
              </a:rPr>
              <a:t>Sprievodca tanierom</a:t>
            </a:r>
            <a:endParaRPr lang="en-US" sz="3200" b="1" dirty="0">
              <a:latin typeface="Avenir Next LT Pro Demi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F81D1-337E-428A-BFF0-8E3134599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87" y="1316567"/>
            <a:ext cx="747522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572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FD99-2B14-493F-B250-8ECE3F7E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286"/>
            <a:ext cx="10515600" cy="42797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2000" dirty="0"/>
          </a:p>
          <a:p>
            <a:endParaRPr lang="en-US" sz="24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274408" y="521101"/>
            <a:ext cx="7575848" cy="5944842"/>
            <a:chOff x="2274408" y="521101"/>
            <a:chExt cx="7575848" cy="5944842"/>
          </a:xfrm>
        </p:grpSpPr>
        <p:pic>
          <p:nvPicPr>
            <p:cNvPr id="5" name="Obrázok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"/>
                      </a14:imgEffect>
                      <a14:imgEffect>
                        <a14:brightnessContrast bright="-5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0" t="2207" r="3409" b="2210"/>
            <a:stretch/>
          </p:blipFill>
          <p:spPr>
            <a:xfrm>
              <a:off x="2274408" y="522809"/>
              <a:ext cx="7575848" cy="564923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  <a:softEdge rad="12700"/>
            </a:effectLst>
          </p:spPr>
        </p:pic>
        <p:sp>
          <p:nvSpPr>
            <p:cNvPr id="7" name="BlokTextu 6"/>
            <p:cNvSpPr txBox="1"/>
            <p:nvPr/>
          </p:nvSpPr>
          <p:spPr>
            <a:xfrm>
              <a:off x="7856036" y="6188944"/>
              <a:ext cx="1994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/>
                <a:t>Zdroj: </a:t>
              </a:r>
              <a:r>
                <a:rPr lang="sk-SK" sz="1200" dirty="0" err="1"/>
                <a:t>Precision</a:t>
              </a:r>
              <a:r>
                <a:rPr lang="sk-SK" sz="1200" dirty="0"/>
                <a:t> </a:t>
              </a:r>
              <a:r>
                <a:rPr lang="sk-SK" sz="1200" dirty="0" err="1"/>
                <a:t>Nutrition</a:t>
              </a:r>
              <a:endParaRPr lang="sk-SK" sz="1200" dirty="0"/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2700670" y="521101"/>
              <a:ext cx="7149585" cy="369332"/>
            </a:xfrm>
            <a:prstGeom prst="rect">
              <a:avLst/>
            </a:prstGeom>
            <a:solidFill>
              <a:srgbClr val="4BD0FF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b="1" dirty="0">
                  <a:solidFill>
                    <a:schemeClr val="bg1"/>
                  </a:solidFill>
                </a:rPr>
                <a:t>Stredná aktivita: cvičenie 3-4x/týždeň, 6 000-10 000 krokov/deň </a:t>
              </a:r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2817628" y="1151390"/>
              <a:ext cx="1274116" cy="12464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sz="1400" b="1" dirty="0">
                  <a:solidFill>
                    <a:srgbClr val="4BD0FF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Cieľ:</a:t>
              </a:r>
            </a:p>
            <a:p>
              <a:pPr>
                <a:spcAft>
                  <a:spcPts val="600"/>
                </a:spcAft>
              </a:pPr>
              <a:r>
                <a:rPr lang="sk-SK" sz="1400" dirty="0">
                  <a:latin typeface="Ebrima" pitchFamily="2" charset="0"/>
                  <a:ea typeface="Ebrima" pitchFamily="2" charset="0"/>
                  <a:cs typeface="Ebrima" pitchFamily="2" charset="0"/>
                </a:rPr>
                <a:t>Strata tuku</a:t>
              </a:r>
            </a:p>
            <a:p>
              <a:r>
                <a:rPr lang="sk-SK" sz="1400" b="1" dirty="0">
                  <a:solidFill>
                    <a:srgbClr val="4BD0FF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Preferencia:</a:t>
              </a:r>
            </a:p>
            <a:p>
              <a:r>
                <a:rPr lang="sk-SK" sz="1400" dirty="0">
                  <a:latin typeface="Ebrima" pitchFamily="2" charset="0"/>
                  <a:ea typeface="Ebrima" pitchFamily="2" charset="0"/>
                  <a:cs typeface="Ebrima" pitchFamily="2" charset="0"/>
                </a:rPr>
                <a:t>Nižšie sacharidy</a:t>
              </a:r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2768147" y="2765529"/>
              <a:ext cx="1323597" cy="16773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sz="1400" b="1" dirty="0">
                  <a:solidFill>
                    <a:srgbClr val="4BD0FF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Cieľ:</a:t>
              </a:r>
            </a:p>
            <a:p>
              <a:pPr>
                <a:spcAft>
                  <a:spcPts val="600"/>
                </a:spcAft>
              </a:pPr>
              <a:r>
                <a:rPr lang="sk-SK" sz="1400" dirty="0">
                  <a:latin typeface="Ebrima" pitchFamily="2" charset="0"/>
                  <a:ea typeface="Ebrima" pitchFamily="2" charset="0"/>
                  <a:cs typeface="Ebrima" pitchFamily="2" charset="0"/>
                </a:rPr>
                <a:t>Zlepšiť zdravie, udržať si váhu</a:t>
              </a:r>
            </a:p>
            <a:p>
              <a:r>
                <a:rPr lang="sk-SK" sz="1400" b="1" dirty="0">
                  <a:solidFill>
                    <a:srgbClr val="4BD0FF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Preferencia:</a:t>
              </a:r>
            </a:p>
            <a:p>
              <a:r>
                <a:rPr lang="sk-SK" sz="1400" dirty="0">
                  <a:latin typeface="Ebrima" pitchFamily="2" charset="0"/>
                  <a:ea typeface="Ebrima" pitchFamily="2" charset="0"/>
                  <a:cs typeface="Ebrima" pitchFamily="2" charset="0"/>
                </a:rPr>
                <a:t>Vyvážený pomer živín</a:t>
              </a:r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2768146" y="4614407"/>
              <a:ext cx="1323597" cy="14619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sz="1400" b="1" dirty="0">
                  <a:solidFill>
                    <a:srgbClr val="4BD0FF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Cieľ:</a:t>
              </a:r>
            </a:p>
            <a:p>
              <a:pPr>
                <a:spcAft>
                  <a:spcPts val="600"/>
                </a:spcAft>
              </a:pPr>
              <a:r>
                <a:rPr lang="sk-SK" sz="1400" dirty="0">
                  <a:latin typeface="Ebrima" pitchFamily="2" charset="0"/>
                  <a:ea typeface="Ebrima" pitchFamily="2" charset="0"/>
                  <a:cs typeface="Ebrima" pitchFamily="2" charset="0"/>
                </a:rPr>
                <a:t>Zvýšiť svalovú hmotu </a:t>
              </a:r>
              <a:r>
                <a:rPr lang="sk-SK" sz="1400" b="1" dirty="0">
                  <a:solidFill>
                    <a:srgbClr val="4BD0FF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Preferencia:</a:t>
              </a:r>
            </a:p>
            <a:p>
              <a:r>
                <a:rPr lang="sk-SK" sz="1400" dirty="0">
                  <a:latin typeface="Ebrima" pitchFamily="2" charset="0"/>
                  <a:ea typeface="Ebrima" pitchFamily="2" charset="0"/>
                  <a:cs typeface="Ebrima" pitchFamily="2" charset="0"/>
                </a:rPr>
                <a:t>Vyvážený pomer živín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8033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534663" y="192175"/>
            <a:ext cx="9958399" cy="6398034"/>
            <a:chOff x="1534663" y="192175"/>
            <a:chExt cx="9958399" cy="6398034"/>
          </a:xfrm>
        </p:grpSpPr>
        <p:sp>
          <p:nvSpPr>
            <p:cNvPr id="7" name="BlokTextu 6"/>
            <p:cNvSpPr txBox="1"/>
            <p:nvPr/>
          </p:nvSpPr>
          <p:spPr>
            <a:xfrm>
              <a:off x="8251717" y="5315032"/>
              <a:ext cx="1994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/>
                <a:t>Zdroj: </a:t>
              </a:r>
              <a:r>
                <a:rPr lang="sk-SK" sz="1200" dirty="0" err="1"/>
                <a:t>Precision</a:t>
              </a:r>
              <a:r>
                <a:rPr lang="sk-SK" sz="1200" dirty="0"/>
                <a:t> </a:t>
              </a:r>
              <a:r>
                <a:rPr lang="sk-SK" sz="1200" dirty="0" err="1"/>
                <a:t>Nutrition</a:t>
              </a:r>
              <a:endParaRPr lang="sk-SK" sz="1200" dirty="0"/>
            </a:p>
          </p:txBody>
        </p:sp>
        <p:sp>
          <p:nvSpPr>
            <p:cNvPr id="4" name="BlokTextu 3"/>
            <p:cNvSpPr txBox="1"/>
            <p:nvPr/>
          </p:nvSpPr>
          <p:spPr>
            <a:xfrm>
              <a:off x="1534663" y="5759212"/>
              <a:ext cx="995839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b="1" dirty="0"/>
                <a:t>*1-2 porcie každej potravinovej skupiny predstavuje na 1 jedlo</a:t>
              </a:r>
              <a:endParaRPr lang="en-US" sz="2400" b="1" dirty="0"/>
            </a:p>
            <a:p>
              <a:pPr algn="ctr"/>
              <a:r>
                <a:rPr lang="sk-SK" sz="2400" b="1" dirty="0"/>
                <a:t> ~400-800 kcal pre mužov a ~350-700 kcal pre ženy </a:t>
              </a: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1977039" y="192175"/>
              <a:ext cx="8268898" cy="5073506"/>
              <a:chOff x="1977039" y="192175"/>
              <a:chExt cx="8268898" cy="5073506"/>
            </a:xfrm>
          </p:grpSpPr>
          <p:grpSp>
            <p:nvGrpSpPr>
              <p:cNvPr id="9" name="Skupina 8"/>
              <p:cNvGrpSpPr/>
              <p:nvPr/>
            </p:nvGrpSpPr>
            <p:grpSpPr>
              <a:xfrm>
                <a:off x="1977039" y="192175"/>
                <a:ext cx="8268898" cy="5073506"/>
                <a:chOff x="1977039" y="192175"/>
                <a:chExt cx="8268898" cy="5073506"/>
              </a:xfrm>
            </p:grpSpPr>
            <p:pic>
              <p:nvPicPr>
                <p:cNvPr id="2" name="Obrázok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10000"/>
                          </a14:imgEffect>
                          <a14:imgEffect>
                            <a14:brightnessContrast bright="-5000" contras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72" t="1592" r="4517" b="23315"/>
                <a:stretch/>
              </p:blipFill>
              <p:spPr>
                <a:xfrm>
                  <a:off x="1977039" y="192175"/>
                  <a:ext cx="8268898" cy="507350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</p:pic>
            <p:sp>
              <p:nvSpPr>
                <p:cNvPr id="8" name="Obdĺžnik 7"/>
                <p:cNvSpPr/>
                <p:nvPr/>
              </p:nvSpPr>
              <p:spPr>
                <a:xfrm>
                  <a:off x="8793126" y="4688958"/>
                  <a:ext cx="616688" cy="57672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sp>
            <p:nvSpPr>
              <p:cNvPr id="10" name="BlokTextu 9"/>
              <p:cNvSpPr txBox="1"/>
              <p:nvPr/>
            </p:nvSpPr>
            <p:spPr>
              <a:xfrm>
                <a:off x="2590800" y="272516"/>
                <a:ext cx="7562849" cy="369332"/>
              </a:xfrm>
              <a:prstGeom prst="rect">
                <a:avLst/>
              </a:prstGeom>
              <a:solidFill>
                <a:srgbClr val="4BD0FF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k-SK" b="1" dirty="0">
                    <a:solidFill>
                      <a:schemeClr val="bg1"/>
                    </a:solidFill>
                  </a:rPr>
                  <a:t>Vysoká aktivita: cvičenie 6-7x/týždeň, 10 000-15 000 krokov/deň </a:t>
                </a:r>
              </a:p>
            </p:txBody>
          </p:sp>
          <p:sp>
            <p:nvSpPr>
              <p:cNvPr id="11" name="BlokTextu 10"/>
              <p:cNvSpPr txBox="1"/>
              <p:nvPr/>
            </p:nvSpPr>
            <p:spPr>
              <a:xfrm>
                <a:off x="2590800" y="756271"/>
                <a:ext cx="1323597" cy="16773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k-SK" sz="1400" b="1" dirty="0">
                    <a:solidFill>
                      <a:srgbClr val="4BD0FF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Cieľ:</a:t>
                </a:r>
              </a:p>
              <a:p>
                <a:pPr>
                  <a:spcAft>
                    <a:spcPts val="600"/>
                  </a:spcAft>
                </a:pPr>
                <a:r>
                  <a:rPr lang="sk-SK" sz="1400" dirty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Zlepšiť zdravie, udržať si váhu</a:t>
                </a:r>
              </a:p>
              <a:p>
                <a:r>
                  <a:rPr lang="sk-SK" sz="1400" b="1" dirty="0">
                    <a:solidFill>
                      <a:srgbClr val="4BD0FF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Preferencia:</a:t>
                </a:r>
              </a:p>
              <a:p>
                <a:r>
                  <a:rPr lang="sk-SK" sz="1400" dirty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Nižší obsah sacharidov</a:t>
                </a:r>
              </a:p>
            </p:txBody>
          </p:sp>
          <p:sp>
            <p:nvSpPr>
              <p:cNvPr id="12" name="BlokTextu 11"/>
              <p:cNvSpPr txBox="1"/>
              <p:nvPr/>
            </p:nvSpPr>
            <p:spPr>
              <a:xfrm>
                <a:off x="2590800" y="2818961"/>
                <a:ext cx="1323597" cy="14619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k-SK" sz="1400" b="1" dirty="0">
                    <a:solidFill>
                      <a:srgbClr val="4BD0FF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Cieľ:</a:t>
                </a:r>
              </a:p>
              <a:p>
                <a:pPr>
                  <a:spcAft>
                    <a:spcPts val="600"/>
                  </a:spcAft>
                </a:pPr>
                <a:r>
                  <a:rPr lang="sk-SK" sz="1400" dirty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Zvýšiť svalovú hmotu </a:t>
                </a:r>
                <a:r>
                  <a:rPr lang="sk-SK" sz="1400" b="1" dirty="0">
                    <a:solidFill>
                      <a:srgbClr val="4BD0FF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Preferencia:</a:t>
                </a:r>
              </a:p>
              <a:p>
                <a:r>
                  <a:rPr lang="sk-SK" sz="1400" dirty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Vyšší obsah sacharidov</a:t>
                </a:r>
              </a:p>
            </p:txBody>
          </p:sp>
          <p:sp>
            <p:nvSpPr>
              <p:cNvPr id="13" name="BlokTextu 12"/>
              <p:cNvSpPr txBox="1"/>
              <p:nvPr/>
            </p:nvSpPr>
            <p:spPr>
              <a:xfrm>
                <a:off x="2590799" y="4707733"/>
                <a:ext cx="132359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k-SK" sz="1200" b="1" dirty="0">
                    <a:solidFill>
                      <a:srgbClr val="00A4DE"/>
                    </a:solidFill>
                    <a:latin typeface="Calibri Light" pitchFamily="34" charset="0"/>
                    <a:cs typeface="Calibri Light" pitchFamily="34" charset="0"/>
                  </a:rPr>
                  <a:t>VYŠŠIA POTREBA ENERGIE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76998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8" y="359654"/>
            <a:ext cx="7410733" cy="61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76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97" y="959813"/>
            <a:ext cx="9561881" cy="4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40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8191500" y="3105150"/>
            <a:ext cx="3571875" cy="3374560"/>
            <a:chOff x="7862247" y="2402873"/>
            <a:chExt cx="3810000" cy="3689445"/>
          </a:xfrm>
          <a:solidFill>
            <a:schemeClr val="bg1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Obrázo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65"/>
            <a:stretch/>
          </p:blipFill>
          <p:spPr>
            <a:xfrm>
              <a:off x="7862247" y="2402873"/>
              <a:ext cx="3810000" cy="3689445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943" y="2702464"/>
              <a:ext cx="1752845" cy="1105054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2E0366-9A20-4191-BA68-E30C5AD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20" y="378290"/>
            <a:ext cx="9335068" cy="943200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latin typeface="Avenir Next LT Pro Demi" panose="020B0704020202020204" pitchFamily="34" charset="0"/>
              </a:rPr>
              <a:t>Zásady vyváženého životného štýlu</a:t>
            </a:r>
            <a:endParaRPr lang="en-US" sz="3200" b="1" dirty="0">
              <a:latin typeface="Avenir Next LT Pro Demi" panose="020B07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93154" y="1726861"/>
            <a:ext cx="10044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Nevyraďovať z jedálnička žiadnu skupinu potravín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Sústrediť sa na pridávanie, nie uberanie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70-80% celistvé potraviny, 20-30% potraviny podľa chuti (sladké/slané)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Pomer zeleniny a ovocia 5:2</a:t>
            </a:r>
          </a:p>
          <a:p>
            <a:pPr>
              <a:spcAft>
                <a:spcPts val="600"/>
              </a:spcAft>
              <a:buSzPct val="125000"/>
            </a:pPr>
            <a:endParaRPr lang="sk-SK" sz="2000" dirty="0"/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Vedomé a pomalé jedenie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Jesť do 80% pocitu sýtosti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Je v poriadku nezjesť všetko, čo máme na tanieri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Jedno jedlo nám postavu/diétu nepokazí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Nespájať si jedlo so sebahodnotou a ďalšími emóciami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Sústrediť sa na cieľ z nadhľadu, nebyť upätý na čísla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sk-SK" sz="2000" dirty="0"/>
              <a:t>Stanoviť si udržateľný tréningový režim</a:t>
            </a:r>
          </a:p>
          <a:p>
            <a:pPr marL="285750" indent="-285750">
              <a:spcAft>
                <a:spcPts val="600"/>
              </a:spcAft>
              <a:buSzPct val="125000"/>
              <a:buFont typeface="Arial" pitchFamily="34" charset="0"/>
              <a:buChar char="•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35574617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0366-9A20-4191-BA68-E30C5AD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479" y="287696"/>
            <a:ext cx="7729728" cy="815890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Avenir Next LT Pro Demi" panose="020B0704020202020204" pitchFamily="34" charset="0"/>
              </a:rPr>
              <a:t>Stravovanie podľa dúhy</a:t>
            </a:r>
            <a:endParaRPr lang="en-US" sz="3200" b="1" dirty="0">
              <a:latin typeface="Avenir Next LT Pro Demi" panose="020B07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80" y="1301416"/>
            <a:ext cx="5754126" cy="5157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BlokTextu 8"/>
          <p:cNvSpPr txBox="1"/>
          <p:nvPr/>
        </p:nvSpPr>
        <p:spPr>
          <a:xfrm>
            <a:off x="7055186" y="6461247"/>
            <a:ext cx="199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</a:t>
            </a:r>
            <a:r>
              <a:rPr lang="sk-SK" sz="1200" dirty="0" err="1"/>
              <a:t>Precision</a:t>
            </a:r>
            <a:r>
              <a:rPr lang="sk-SK" sz="1200" dirty="0"/>
              <a:t> </a:t>
            </a:r>
            <a:r>
              <a:rPr lang="sk-SK" sz="1200" dirty="0" err="1"/>
              <a:t>Nutrition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82165805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705969" y="2317032"/>
            <a:ext cx="9171295" cy="2308324"/>
            <a:chOff x="1705970" y="2494453"/>
            <a:chExt cx="9171295" cy="2308324"/>
          </a:xfrm>
        </p:grpSpPr>
        <p:sp>
          <p:nvSpPr>
            <p:cNvPr id="5" name="BlokTextu 4"/>
            <p:cNvSpPr txBox="1"/>
            <p:nvPr/>
          </p:nvSpPr>
          <p:spPr>
            <a:xfrm>
              <a:off x="1705970" y="2494453"/>
              <a:ext cx="9171295" cy="23083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sk-SK" sz="3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sk-SK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ĎAKUJEM VÁM ZA POZORNOSŤ!</a:t>
              </a:r>
            </a:p>
            <a:p>
              <a:pPr algn="ctr"/>
              <a:endParaRPr lang="sk-SK" sz="3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sk-SK" sz="3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3773605" y="3875965"/>
              <a:ext cx="5036024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cap="all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merrymaggiefit@gmail.com</a:t>
              </a:r>
              <a:endParaRPr lang="sk-SK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934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67" y="3377752"/>
            <a:ext cx="3534770" cy="284204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obliqueTopLeft"/>
            <a:lightRig rig="threePt" dir="t"/>
          </a:scene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2E0366-9A20-4191-BA68-E30C5AD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64735"/>
            <a:ext cx="7729728" cy="941696"/>
          </a:xfrm>
        </p:spPr>
        <p:txBody>
          <a:bodyPr>
            <a:normAutofit/>
          </a:bodyPr>
          <a:lstStyle/>
          <a:p>
            <a:r>
              <a:rPr lang="sk-SK" sz="3200" b="1" dirty="0" err="1">
                <a:latin typeface="Avenir Next LT Pro Demi" panose="020B0704020202020204" pitchFamily="34" charset="0"/>
              </a:rPr>
              <a:t>beŽná</a:t>
            </a:r>
            <a:r>
              <a:rPr lang="sk-SK" sz="3200" b="1" dirty="0">
                <a:latin typeface="Avenir Next LT Pro Demi" panose="020B0704020202020204" pitchFamily="34" charset="0"/>
              </a:rPr>
              <a:t> prax</a:t>
            </a:r>
            <a:endParaRPr lang="en-US" sz="3200" b="1" dirty="0">
              <a:latin typeface="Avenir Next LT Pro Demi" panose="020B07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FD99-2B14-493F-B250-8ECE3F7E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44" y="2278697"/>
            <a:ext cx="10515600" cy="362023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5000"/>
            </a:pPr>
            <a:r>
              <a:rPr lang="sk-SK" sz="2400" b="1" dirty="0"/>
              <a:t>začarovaný kolotoč víkendových, pondelkových</a:t>
            </a:r>
          </a:p>
          <a:p>
            <a:pPr marL="216000" indent="0">
              <a:buClr>
                <a:schemeClr val="tx1"/>
              </a:buClr>
              <a:buSzPct val="105000"/>
              <a:buNone/>
            </a:pPr>
            <a:r>
              <a:rPr lang="sk-SK" sz="2400" b="1" dirty="0"/>
              <a:t>a ,,zajtrajších“ diét, </a:t>
            </a:r>
            <a:r>
              <a:rPr lang="sk-SK" sz="2400" b="1" dirty="0" err="1"/>
              <a:t>cheat</a:t>
            </a:r>
            <a:r>
              <a:rPr lang="sk-SK" sz="2400" b="1" dirty="0"/>
              <a:t> </a:t>
            </a:r>
            <a:r>
              <a:rPr lang="sk-SK" sz="2400" b="1" dirty="0" err="1"/>
              <a:t>days</a:t>
            </a:r>
            <a:endParaRPr lang="sk-SK" sz="2400" b="1" dirty="0"/>
          </a:p>
          <a:p>
            <a:pPr>
              <a:buClr>
                <a:schemeClr val="tx1"/>
              </a:buClr>
              <a:buSzPct val="105000"/>
            </a:pPr>
            <a:r>
              <a:rPr lang="sk-SK" sz="2400" b="1" dirty="0"/>
              <a:t>nákup chudnúcich režimov, práškov, kokteilov,</a:t>
            </a:r>
          </a:p>
          <a:p>
            <a:pPr marL="216000" indent="0">
              <a:buClr>
                <a:schemeClr val="tx1"/>
              </a:buClr>
              <a:buSzPct val="105000"/>
              <a:buNone/>
            </a:pPr>
            <a:r>
              <a:rPr lang="sk-SK" sz="2400" b="1" dirty="0" err="1"/>
              <a:t>spaľovačov</a:t>
            </a:r>
            <a:r>
              <a:rPr lang="sk-SK" sz="2400" b="1" dirty="0"/>
              <a:t> tuku...</a:t>
            </a:r>
          </a:p>
          <a:p>
            <a:pPr>
              <a:buClr>
                <a:schemeClr val="tx1"/>
              </a:buClr>
              <a:buSzPct val="105000"/>
            </a:pPr>
            <a:r>
              <a:rPr lang="sk-SK" sz="2400" b="1" dirty="0"/>
              <a:t>neadekvátny tréningový objem (</a:t>
            </a:r>
            <a:r>
              <a:rPr lang="sk-SK" sz="2400" b="1" dirty="0" err="1"/>
              <a:t>kardio</a:t>
            </a:r>
            <a:r>
              <a:rPr lang="sk-SK" sz="2400" b="1" dirty="0"/>
              <a:t>, HIIT)</a:t>
            </a:r>
          </a:p>
          <a:p>
            <a:pPr>
              <a:buClr>
                <a:schemeClr val="tx1"/>
              </a:buClr>
              <a:buSzPct val="105000"/>
            </a:pPr>
            <a:r>
              <a:rPr lang="sk-SK" sz="2400" b="1" dirty="0"/>
              <a:t>sledovanie kalórií – vycvičím</a:t>
            </a:r>
            <a:r>
              <a:rPr lang="en-US" sz="2400" b="1" dirty="0"/>
              <a:t> </a:t>
            </a:r>
            <a:r>
              <a:rPr lang="sk-SK" sz="2400" b="1" dirty="0"/>
              <a:t>        doplním</a:t>
            </a:r>
          </a:p>
          <a:p>
            <a:pPr>
              <a:buClr>
                <a:schemeClr val="tx1"/>
              </a:buClr>
              <a:buSzPct val="105000"/>
            </a:pPr>
            <a:endParaRPr lang="sk-SK" sz="2400" b="1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en-US" sz="2400" dirty="0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5116791" y="4987962"/>
            <a:ext cx="551793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933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symbol obsahu 1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3083" r="2958" b="2288"/>
          <a:stretch/>
        </p:blipFill>
        <p:spPr>
          <a:xfrm>
            <a:off x="6269721" y="665018"/>
            <a:ext cx="5402734" cy="5368637"/>
          </a:xfrm>
        </p:spPr>
      </p:pic>
      <p:pic>
        <p:nvPicPr>
          <p:cNvPr id="20" name="Obrázo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2013" r="2341" b="1587"/>
          <a:stretch/>
        </p:blipFill>
        <p:spPr>
          <a:xfrm>
            <a:off x="852055" y="665018"/>
            <a:ext cx="5437909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9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0366-9A20-4191-BA68-E30C5AD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902" y="560500"/>
            <a:ext cx="7729728" cy="943200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Avenir Next LT Pro Demi" panose="020B0704020202020204" pitchFamily="34" charset="0"/>
              </a:rPr>
              <a:t>Vplyv na metabolizmus</a:t>
            </a:r>
            <a:endParaRPr lang="en-US" sz="3200" b="1" dirty="0">
              <a:latin typeface="Avenir Next LT Pro Demi" panose="020B070402020202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610725" y="4029854"/>
            <a:ext cx="512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    Adaptívna</a:t>
            </a:r>
            <a:r>
              <a:rPr lang="sk-SK" sz="2000" b="1" dirty="0"/>
              <a:t> </a:t>
            </a:r>
            <a:r>
              <a:rPr lang="sk-SK" sz="2400" b="1" dirty="0" err="1"/>
              <a:t>termogenéza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609600" y="1818287"/>
            <a:ext cx="545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Je zničenie metabolizmu reálne?</a:t>
            </a:r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7313984" y="4260686"/>
            <a:ext cx="593482" cy="0"/>
          </a:xfrm>
          <a:prstGeom prst="straightConnector1">
            <a:avLst/>
          </a:prstGeom>
          <a:ln w="44450" cap="rnd" cmpd="sng">
            <a:solidFill>
              <a:schemeClr val="tx1"/>
            </a:solidFill>
            <a:headEnd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Zástupný symbol obsahu 1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345"/>
          <a:stretch/>
        </p:blipFill>
        <p:spPr>
          <a:xfrm>
            <a:off x="2489755" y="2279952"/>
            <a:ext cx="4728980" cy="4186929"/>
          </a:xfrm>
        </p:spPr>
      </p:pic>
    </p:spTree>
    <p:extLst>
      <p:ext uri="{BB962C8B-B14F-4D97-AF65-F5344CB8AC3E}">
        <p14:creationId xmlns:p14="http://schemas.microsoft.com/office/powerpoint/2010/main" val="2661063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0366-9A20-4191-BA68-E30C5AD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902" y="355784"/>
            <a:ext cx="7729728" cy="943200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latin typeface="Avenir Next LT Pro Demi" panose="020B0704020202020204" pitchFamily="34" charset="0"/>
              </a:rPr>
              <a:t>Vplyv diétnej histórie na </a:t>
            </a:r>
            <a:r>
              <a:rPr lang="sk-SK" sz="3200" b="1" dirty="0" err="1">
                <a:latin typeface="Avenir Next LT Pro Demi" panose="020B0704020202020204" pitchFamily="34" charset="0"/>
              </a:rPr>
              <a:t>výŠku</a:t>
            </a:r>
            <a:r>
              <a:rPr lang="sk-SK" sz="3200" b="1" dirty="0">
                <a:latin typeface="Avenir Next LT Pro Demi" panose="020B0704020202020204" pitchFamily="34" charset="0"/>
              </a:rPr>
              <a:t> prijímaných kalórií</a:t>
            </a:r>
            <a:endParaRPr lang="en-US" sz="3200" b="1" dirty="0">
              <a:latin typeface="Avenir Next LT Pro Demi" panose="020B0704020202020204" pitchFamily="34" charset="0"/>
            </a:endParaRPr>
          </a:p>
        </p:txBody>
      </p:sp>
      <p:pic>
        <p:nvPicPr>
          <p:cNvPr id="13" name="Zástupný symbol obsahu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3095" r="3869" b="1765"/>
          <a:stretch/>
        </p:blipFill>
        <p:spPr>
          <a:xfrm>
            <a:off x="2324101" y="1514474"/>
            <a:ext cx="7505700" cy="5022803"/>
          </a:xfrm>
        </p:spPr>
      </p:pic>
    </p:spTree>
    <p:extLst>
      <p:ext uri="{BB962C8B-B14F-4D97-AF65-F5344CB8AC3E}">
        <p14:creationId xmlns:p14="http://schemas.microsoft.com/office/powerpoint/2010/main" val="41539642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0366-9A20-4191-BA68-E30C5AD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807" y="437671"/>
            <a:ext cx="7729728" cy="943200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Avenir Next LT Pro Demi" panose="020B0704020202020204" pitchFamily="34" charset="0"/>
              </a:rPr>
              <a:t>Zmeny v čase</a:t>
            </a:r>
            <a:endParaRPr lang="en-US" sz="3200" b="1" dirty="0">
              <a:latin typeface="Avenir Next LT Pro Demi" panose="020B07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803343" y="5391419"/>
            <a:ext cx="199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</a:t>
            </a:r>
            <a:r>
              <a:rPr lang="sk-SK" sz="1200" dirty="0" err="1"/>
              <a:t>Precision</a:t>
            </a:r>
            <a:r>
              <a:rPr lang="sk-SK" sz="1200" dirty="0"/>
              <a:t> </a:t>
            </a:r>
            <a:r>
              <a:rPr lang="sk-SK" sz="1200" dirty="0" err="1"/>
              <a:t>Nutrition</a:t>
            </a:r>
            <a:endParaRPr lang="sk-SK" sz="1200" dirty="0"/>
          </a:p>
        </p:txBody>
      </p:sp>
      <p:sp>
        <p:nvSpPr>
          <p:cNvPr id="7" name="BlokTextu 6"/>
          <p:cNvSpPr txBox="1"/>
          <p:nvPr/>
        </p:nvSpPr>
        <p:spPr>
          <a:xfrm>
            <a:off x="2446122" y="5787898"/>
            <a:ext cx="7347098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S každým ďalším cyklom diéty telesná váha stúpa a rýchlosť metabolizmu klesá.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1733" b="549"/>
          <a:stretch/>
        </p:blipFill>
        <p:spPr>
          <a:xfrm>
            <a:off x="3571875" y="1566242"/>
            <a:ext cx="5225688" cy="390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68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0366-9A20-4191-BA68-E30C5AD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2537"/>
            <a:ext cx="7729728" cy="943200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Avenir Next LT Pro Demi" panose="020B0704020202020204" pitchFamily="34" charset="0"/>
              </a:rPr>
              <a:t>Chcem to zmeniť! Kde začať?</a:t>
            </a:r>
            <a:endParaRPr lang="en-US" sz="3200" b="1" dirty="0">
              <a:latin typeface="Avenir Next LT Pro Demi" panose="020B07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FD99-2B14-493F-B250-8ECE3F7E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85" y="1953741"/>
            <a:ext cx="4940300" cy="513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b="1" dirty="0"/>
              <a:t>I. ZMENIŤ NASTAVENIE MYSLE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36EF2-B6B1-4316-B477-B097C18A0DD2}"/>
              </a:ext>
            </a:extLst>
          </p:cNvPr>
          <p:cNvSpPr txBox="1"/>
          <p:nvPr/>
        </p:nvSpPr>
        <p:spPr>
          <a:xfrm>
            <a:off x="5025582" y="4497473"/>
            <a:ext cx="70663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sk-SK" sz="2200" b="1" dirty="0"/>
              <a:t> </a:t>
            </a:r>
            <a:r>
              <a:rPr lang="sk-SK" sz="2200" b="1" dirty="0">
                <a:solidFill>
                  <a:srgbClr val="C00000"/>
                </a:solidFill>
              </a:rPr>
              <a:t>Najväčšia chyba č.2 : On – Off mód</a:t>
            </a:r>
            <a:endParaRPr lang="sk-SK" sz="2200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sk-SK" sz="2000" dirty="0">
                <a:solidFill>
                  <a:schemeClr val="tx1"/>
                </a:solidFill>
              </a:rPr>
              <a:t>  - motivácia počas týždňa </a:t>
            </a:r>
          </a:p>
          <a:p>
            <a:pPr>
              <a:spcAft>
                <a:spcPts val="600"/>
              </a:spcAft>
            </a:pPr>
            <a:r>
              <a:rPr lang="sk-SK" sz="2000" dirty="0"/>
              <a:t>  -</a:t>
            </a:r>
            <a:r>
              <a:rPr lang="sk-SK" sz="2000" dirty="0">
                <a:solidFill>
                  <a:schemeClr val="tx1"/>
                </a:solidFill>
              </a:rPr>
              <a:t>,,</a:t>
            </a:r>
            <a:r>
              <a:rPr lang="sk-SK" sz="2000" dirty="0"/>
              <a:t>spomaľovanie“ metabolizmu</a:t>
            </a:r>
          </a:p>
          <a:p>
            <a:pPr>
              <a:spcAft>
                <a:spcPts val="1200"/>
              </a:spcAft>
            </a:pPr>
            <a:r>
              <a:rPr lang="sk-SK" sz="2000" dirty="0"/>
              <a:t>  - psychický </a:t>
            </a:r>
            <a:r>
              <a:rPr lang="sk-SK" sz="2000" dirty="0" err="1"/>
              <a:t>autoteror</a:t>
            </a:r>
            <a:r>
              <a:rPr lang="sk-SK" sz="2000" dirty="0"/>
              <a:t>,  spájanie </a:t>
            </a:r>
            <a:r>
              <a:rPr lang="sk-SK" sz="2000" dirty="0" err="1"/>
              <a:t>sebahodnoty</a:t>
            </a:r>
            <a:r>
              <a:rPr lang="sk-SK" sz="2000" dirty="0"/>
              <a:t> s jedlom</a:t>
            </a:r>
          </a:p>
          <a:p>
            <a:r>
              <a:rPr lang="sk-SK" sz="2000" dirty="0"/>
              <a:t>          </a:t>
            </a:r>
            <a:endParaRPr lang="sk-SK" sz="2000" b="1" dirty="0">
              <a:solidFill>
                <a:srgbClr val="008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A3BEA-6506-4AFE-B3B9-1D3026271A87}"/>
              </a:ext>
            </a:extLst>
          </p:cNvPr>
          <p:cNvSpPr txBox="1"/>
          <p:nvPr/>
        </p:nvSpPr>
        <p:spPr>
          <a:xfrm>
            <a:off x="700585" y="2490361"/>
            <a:ext cx="114914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SzPct val="105000"/>
              <a:buNone/>
            </a:pPr>
            <a:r>
              <a:rPr lang="sk-SK" sz="2200" b="1" dirty="0">
                <a:solidFill>
                  <a:srgbClr val="C00000"/>
                </a:solidFill>
              </a:rPr>
              <a:t>Najväčšia chyba č.1 :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105000"/>
              <a:buNone/>
            </a:pPr>
            <a:r>
              <a:rPr lang="sk-SK" sz="2200" b="1" dirty="0">
                <a:solidFill>
                  <a:srgbClr val="C00000"/>
                </a:solidFill>
              </a:rPr>
              <a:t>Očakávanie rýchlych výsledkov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SzPct val="105000"/>
              <a:buNone/>
            </a:pPr>
            <a:r>
              <a:rPr lang="sk-SK" sz="2000" dirty="0">
                <a:solidFill>
                  <a:schemeClr val="tx1"/>
                </a:solidFill>
              </a:rPr>
              <a:t>   - nepribrala som za týždeň, tak prečo očakávam, že za týždeň sa kíl zbavím? A bez následkov?</a:t>
            </a:r>
          </a:p>
          <a:p>
            <a:pPr marL="0" indent="0">
              <a:buClr>
                <a:schemeClr val="tx1"/>
              </a:buClr>
              <a:buSzPct val="105000"/>
              <a:buNone/>
            </a:pPr>
            <a:r>
              <a:rPr lang="sk-SK" sz="2000" dirty="0"/>
              <a:t>         </a:t>
            </a:r>
            <a:r>
              <a:rPr lang="sk-SK" sz="2000" b="1" dirty="0">
                <a:solidFill>
                  <a:srgbClr val="008000"/>
                </a:solidFill>
              </a:rPr>
              <a:t>Pomaly ďalej zájdeš.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4" name="Šípka doprava 3"/>
          <p:cNvSpPr/>
          <p:nvPr/>
        </p:nvSpPr>
        <p:spPr>
          <a:xfrm>
            <a:off x="865495" y="4079647"/>
            <a:ext cx="476534" cy="153143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prava 6"/>
          <p:cNvSpPr/>
          <p:nvPr/>
        </p:nvSpPr>
        <p:spPr>
          <a:xfrm>
            <a:off x="5262350" y="6437730"/>
            <a:ext cx="476534" cy="153143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738884" y="6275343"/>
            <a:ext cx="189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8000"/>
                </a:solidFill>
              </a:rPr>
              <a:t>Cesta je cieľ.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049079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4DA3BEA-6506-4AFE-B3B9-1D3026271A87}"/>
              </a:ext>
            </a:extLst>
          </p:cNvPr>
          <p:cNvSpPr txBox="1"/>
          <p:nvPr/>
        </p:nvSpPr>
        <p:spPr>
          <a:xfrm>
            <a:off x="708473" y="967058"/>
            <a:ext cx="584245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tx1"/>
              </a:buClr>
              <a:buSzPct val="105000"/>
              <a:buNone/>
            </a:pPr>
            <a:r>
              <a:rPr lang="sk-SK" sz="2200" b="1" dirty="0">
                <a:solidFill>
                  <a:srgbClr val="C00000"/>
                </a:solidFill>
              </a:rPr>
              <a:t>Najväčšia chyba č.3 :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5000"/>
              <a:buNone/>
            </a:pPr>
            <a:r>
              <a:rPr lang="sk-SK" sz="2200" b="1" dirty="0">
                <a:solidFill>
                  <a:srgbClr val="C00000"/>
                </a:solidFill>
              </a:rPr>
              <a:t>Keď už, tak poriadne!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SzPct val="105000"/>
              <a:buNone/>
            </a:pPr>
            <a:r>
              <a:rPr lang="sk-SK" sz="2200" dirty="0">
                <a:solidFill>
                  <a:schemeClr val="tx1"/>
                </a:solidFill>
              </a:rPr>
              <a:t>   - </a:t>
            </a:r>
            <a:r>
              <a:rPr lang="sk-SK" sz="2200" dirty="0"/>
              <a:t>stretnutia s priateľmi, oslavy, dovolenky...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5000"/>
            </a:pPr>
            <a:r>
              <a:rPr lang="sk-SK" sz="2200" dirty="0"/>
              <a:t>    </a:t>
            </a: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sk-SK" sz="2400" dirty="0"/>
              <a:t>   </a:t>
            </a:r>
            <a:r>
              <a:rPr lang="sk-SK" sz="2000" b="1" dirty="0">
                <a:solidFill>
                  <a:srgbClr val="008000"/>
                </a:solidFill>
              </a:rPr>
              <a:t>Menej je viac.</a:t>
            </a:r>
            <a:endParaRPr lang="en-US" sz="20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5425" r="10810" b="4809"/>
          <a:stretch/>
        </p:blipFill>
        <p:spPr>
          <a:xfrm>
            <a:off x="7560752" y="967058"/>
            <a:ext cx="3320017" cy="3824325"/>
          </a:xfrm>
          <a:prstGeom prst="rect">
            <a:avLst/>
          </a:prstGeom>
          <a:ln w="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2029925" y="3706284"/>
            <a:ext cx="5954015" cy="2170197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SzPct val="105000"/>
              <a:buNone/>
            </a:pPr>
            <a:r>
              <a:rPr lang="sk-SK" sz="2200" b="1" dirty="0">
                <a:solidFill>
                  <a:srgbClr val="C00000"/>
                </a:solidFill>
              </a:rPr>
              <a:t>Najväčšia chyba č.4 :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5000"/>
              <a:buNone/>
            </a:pPr>
            <a:r>
              <a:rPr lang="sk-SK" sz="2200" b="1" dirty="0">
                <a:solidFill>
                  <a:srgbClr val="C00000"/>
                </a:solidFill>
              </a:rPr>
              <a:t>Nemyslíme na následky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5000"/>
              <a:buNone/>
            </a:pPr>
            <a:r>
              <a:rPr lang="sk-SK" sz="2200" dirty="0">
                <a:solidFill>
                  <a:schemeClr val="tx1"/>
                </a:solidFill>
              </a:rPr>
              <a:t>   - bolesti hlavy a migrény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105000"/>
              <a:buNone/>
            </a:pPr>
            <a:r>
              <a:rPr lang="sk-SK" sz="2200" dirty="0">
                <a:solidFill>
                  <a:schemeClr val="tx1"/>
                </a:solidFill>
              </a:rPr>
              <a:t>   - tráviaci </a:t>
            </a:r>
            <a:r>
              <a:rPr lang="sk-SK" sz="2200" dirty="0" err="1">
                <a:solidFill>
                  <a:schemeClr val="tx1"/>
                </a:solidFill>
              </a:rPr>
              <a:t>diskomort</a:t>
            </a:r>
            <a:r>
              <a:rPr lang="sk-SK" sz="2200" dirty="0">
                <a:solidFill>
                  <a:schemeClr val="tx1"/>
                </a:solidFill>
              </a:rPr>
              <a:t>, zmeny v </a:t>
            </a:r>
            <a:r>
              <a:rPr lang="sk-SK" sz="2200" dirty="0" err="1">
                <a:solidFill>
                  <a:schemeClr val="tx1"/>
                </a:solidFill>
              </a:rPr>
              <a:t>mikrobióme</a:t>
            </a:r>
            <a:endParaRPr lang="sk-SK" sz="2200" dirty="0"/>
          </a:p>
        </p:txBody>
      </p:sp>
      <p:sp>
        <p:nvSpPr>
          <p:cNvPr id="5" name="Šípka doprava 4"/>
          <p:cNvSpPr/>
          <p:nvPr/>
        </p:nvSpPr>
        <p:spPr>
          <a:xfrm>
            <a:off x="877436" y="2595059"/>
            <a:ext cx="476534" cy="153143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prava 5"/>
          <p:cNvSpPr/>
          <p:nvPr/>
        </p:nvSpPr>
        <p:spPr>
          <a:xfrm>
            <a:off x="2202976" y="5676435"/>
            <a:ext cx="476534" cy="153143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2788693" y="5568340"/>
            <a:ext cx="258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  <a:buSzPct val="105000"/>
            </a:pPr>
            <a:r>
              <a:rPr lang="sk-SK" sz="2000" b="1" dirty="0">
                <a:solidFill>
                  <a:srgbClr val="008000"/>
                </a:solidFill>
              </a:rPr>
              <a:t>Vedomé jedenie.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7615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FD99-2B14-493F-B250-8ECE3F7E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84" y="629907"/>
            <a:ext cx="10885226" cy="22907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k-SK" sz="2400" b="1" dirty="0"/>
              <a:t>II. STANOVIŤ SI REALISTICKÉ CIELE A OČAKÁVANIA</a:t>
            </a:r>
          </a:p>
          <a:p>
            <a:pPr marL="0" indent="0" algn="just">
              <a:buClr>
                <a:schemeClr val="tx1"/>
              </a:buClr>
              <a:buSzPct val="105000"/>
              <a:buNone/>
            </a:pPr>
            <a:endParaRPr lang="sk-SK" sz="2400" b="1" dirty="0"/>
          </a:p>
          <a:p>
            <a:pPr marL="0" indent="0" algn="just">
              <a:buClr>
                <a:schemeClr val="tx1"/>
              </a:buClr>
              <a:buSzPct val="105000"/>
              <a:buNone/>
            </a:pPr>
            <a:r>
              <a:rPr lang="sk-SK" sz="2400" b="1" dirty="0"/>
              <a:t>  </a:t>
            </a:r>
            <a:r>
              <a:rPr lang="sk-SK" sz="2400" b="1" dirty="0">
                <a:solidFill>
                  <a:srgbClr val="C00000"/>
                </a:solidFill>
              </a:rPr>
              <a:t>Najväčšia chyba č.1 :  Všetok čas a sily obetujem novému režimu</a:t>
            </a:r>
          </a:p>
          <a:p>
            <a:pPr marL="0" indent="0" algn="just">
              <a:spcBef>
                <a:spcPts val="600"/>
              </a:spcBef>
              <a:buClr>
                <a:schemeClr val="tx1"/>
              </a:buClr>
              <a:buSzPct val="105000"/>
              <a:buNone/>
            </a:pPr>
            <a:r>
              <a:rPr lang="sk-SK" sz="2000" dirty="0">
                <a:solidFill>
                  <a:schemeClr val="tx1"/>
                </a:solidFill>
              </a:rPr>
              <a:t>   </a:t>
            </a:r>
            <a:r>
              <a:rPr lang="sk-SK" sz="2400" dirty="0">
                <a:solidFill>
                  <a:schemeClr val="tx1"/>
                </a:solidFill>
              </a:rPr>
              <a:t>- aký je môj pracovný režim a súkromný život        udržateľnosť nového režimu</a:t>
            </a:r>
          </a:p>
          <a:p>
            <a:pPr marL="0" indent="0" algn="just">
              <a:buClr>
                <a:schemeClr val="tx1"/>
              </a:buClr>
              <a:buSzPct val="105000"/>
              <a:buNone/>
            </a:pPr>
            <a:r>
              <a:rPr lang="sk-SK" sz="2400" dirty="0">
                <a:solidFill>
                  <a:schemeClr val="tx1"/>
                </a:solidFill>
              </a:rPr>
              <a:t>   - adaptačný čas na nové návyky</a:t>
            </a:r>
          </a:p>
          <a:p>
            <a:pPr marL="0" indent="0" algn="just">
              <a:buClr>
                <a:schemeClr val="tx1"/>
              </a:buClr>
              <a:buSzPct val="105000"/>
              <a:buNone/>
            </a:pPr>
            <a:endParaRPr lang="sk-SK" sz="20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92034E-CF20-4ABF-B306-616782CBE799}"/>
              </a:ext>
            </a:extLst>
          </p:cNvPr>
          <p:cNvCxnSpPr>
            <a:cxnSpLocks/>
          </p:cNvCxnSpPr>
          <p:nvPr/>
        </p:nvCxnSpPr>
        <p:spPr>
          <a:xfrm>
            <a:off x="6704282" y="2183400"/>
            <a:ext cx="3918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2367886" y="3534526"/>
            <a:ext cx="9285028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dirty="0"/>
              <a:t> </a:t>
            </a:r>
            <a:r>
              <a:rPr lang="sk-SK" sz="2000" b="1" dirty="0">
                <a:solidFill>
                  <a:srgbClr val="C00000"/>
                </a:solidFill>
              </a:rPr>
              <a:t>Najväčšia chyba č.2 :  Vysoká motivácia na úvod, ktorá rýchlo klesá</a:t>
            </a:r>
            <a:endParaRPr lang="sk-SK" dirty="0"/>
          </a:p>
          <a:p>
            <a:pPr algn="just">
              <a:spcBef>
                <a:spcPts val="600"/>
              </a:spcBef>
            </a:pPr>
            <a:r>
              <a:rPr lang="sk-SK" sz="2200" dirty="0"/>
              <a:t>  - mám plán alebo sa budem riadiť emóciami?</a:t>
            </a:r>
          </a:p>
          <a:p>
            <a:pPr algn="just">
              <a:spcBef>
                <a:spcPts val="1000"/>
              </a:spcBef>
            </a:pPr>
            <a:r>
              <a:rPr lang="sk-SK" sz="2200" dirty="0"/>
              <a:t>  - koľko chcem schudnúť a ako rýchlo</a:t>
            </a:r>
          </a:p>
        </p:txBody>
      </p:sp>
    </p:spTree>
    <p:extLst>
      <p:ext uri="{BB962C8B-B14F-4D97-AF65-F5344CB8AC3E}">
        <p14:creationId xmlns:p14="http://schemas.microsoft.com/office/powerpoint/2010/main" val="11024333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582</Words>
  <Application>Microsoft Office PowerPoint</Application>
  <PresentationFormat>Widescreen</PresentationFormat>
  <Paragraphs>102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 Demi</vt:lpstr>
      <vt:lpstr>Calibri</vt:lpstr>
      <vt:lpstr>Calibri Light</vt:lpstr>
      <vt:lpstr>Ebrima</vt:lpstr>
      <vt:lpstr>Gill Sans MT</vt:lpstr>
      <vt:lpstr>Parcel</vt:lpstr>
      <vt:lpstr>diéta alebo  vyvážené stravovanie?</vt:lpstr>
      <vt:lpstr>beŽná prax</vt:lpstr>
      <vt:lpstr>PowerPoint Presentation</vt:lpstr>
      <vt:lpstr>Vplyv na metabolizmus</vt:lpstr>
      <vt:lpstr>Vplyv diétnej histórie na výŠku prijímaných kalórií</vt:lpstr>
      <vt:lpstr>Zmeny v čase</vt:lpstr>
      <vt:lpstr>Chcem to zmeniť! Kde začať?</vt:lpstr>
      <vt:lpstr>PowerPoint Presentation</vt:lpstr>
      <vt:lpstr>PowerPoint Presentation</vt:lpstr>
      <vt:lpstr>Ruka = univerzálne meradlo</vt:lpstr>
      <vt:lpstr>Sprievodca tanierom</vt:lpstr>
      <vt:lpstr>PowerPoint Presentation</vt:lpstr>
      <vt:lpstr>PowerPoint Presentation</vt:lpstr>
      <vt:lpstr>PowerPoint Presentation</vt:lpstr>
      <vt:lpstr>PowerPoint Presentation</vt:lpstr>
      <vt:lpstr>Zásady vyváženého životného štýlu</vt:lpstr>
      <vt:lpstr>Stravovanie podľa dúhy</vt:lpstr>
      <vt:lpstr>PowerPoint Presentation</vt:lpstr>
    </vt:vector>
  </TitlesOfParts>
  <Company>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 diétam ÁNO vyváženému stravovaniu</dc:title>
  <dc:creator>Moller, A. (Anton)</dc:creator>
  <cp:lastModifiedBy>Moller, A. (Anton)</cp:lastModifiedBy>
  <cp:revision>99</cp:revision>
  <dcterms:created xsi:type="dcterms:W3CDTF">2022-11-01T12:04:52Z</dcterms:created>
  <dcterms:modified xsi:type="dcterms:W3CDTF">2022-11-05T09:26:40Z</dcterms:modified>
</cp:coreProperties>
</file>